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88" r:id="rId1"/>
  </p:sldMasterIdLst>
  <p:notesMasterIdLst>
    <p:notesMasterId r:id="rId23"/>
  </p:notesMasterIdLst>
  <p:sldIdLst>
    <p:sldId id="264" r:id="rId2"/>
    <p:sldId id="265" r:id="rId3"/>
    <p:sldId id="270" r:id="rId4"/>
    <p:sldId id="267" r:id="rId5"/>
    <p:sldId id="271" r:id="rId6"/>
    <p:sldId id="272" r:id="rId7"/>
    <p:sldId id="288" r:id="rId8"/>
    <p:sldId id="273" r:id="rId9"/>
    <p:sldId id="274" r:id="rId10"/>
    <p:sldId id="275" r:id="rId11"/>
    <p:sldId id="276" r:id="rId12"/>
    <p:sldId id="277" r:id="rId13"/>
    <p:sldId id="280" r:id="rId14"/>
    <p:sldId id="281" r:id="rId15"/>
    <p:sldId id="282" r:id="rId16"/>
    <p:sldId id="283" r:id="rId17"/>
    <p:sldId id="284" r:id="rId18"/>
    <p:sldId id="285" r:id="rId19"/>
    <p:sldId id="286" r:id="rId20"/>
    <p:sldId id="278" r:id="rId21"/>
    <p:sldId id="279" r:id="rId2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81" d="100"/>
          <a:sy n="81" d="100"/>
        </p:scale>
        <p:origin x="-834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2D2863B-D5C7-4691-B160-23DDEF3F1806}" type="datetimeFigureOut">
              <a:rPr lang="en-US" smtClean="0"/>
              <a:pPr/>
              <a:t>08-Nov-17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725DEA0-9416-4CE8-9FEB-9F2CE271914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53611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Freeform 2"/>
          <p:cNvSpPr>
            <a:spLocks/>
          </p:cNvSpPr>
          <p:nvPr/>
        </p:nvSpPr>
        <p:spPr bwMode="auto">
          <a:xfrm>
            <a:off x="1663700" y="3327400"/>
            <a:ext cx="7480300" cy="3087688"/>
          </a:xfrm>
          <a:custGeom>
            <a:avLst/>
            <a:gdLst/>
            <a:ahLst/>
            <a:cxnLst>
              <a:cxn ang="0">
                <a:pos x="104" y="1944"/>
              </a:cxn>
              <a:cxn ang="0">
                <a:pos x="144" y="1912"/>
              </a:cxn>
              <a:cxn ang="0">
                <a:pos x="1320" y="1568"/>
              </a:cxn>
              <a:cxn ang="0">
                <a:pos x="2000" y="1264"/>
              </a:cxn>
              <a:cxn ang="0">
                <a:pos x="2104" y="1208"/>
              </a:cxn>
              <a:cxn ang="0">
                <a:pos x="2312" y="1056"/>
              </a:cxn>
              <a:cxn ang="0">
                <a:pos x="2416" y="936"/>
              </a:cxn>
              <a:cxn ang="0">
                <a:pos x="2464" y="824"/>
              </a:cxn>
              <a:cxn ang="0">
                <a:pos x="3376" y="504"/>
              </a:cxn>
              <a:cxn ang="0">
                <a:pos x="3648" y="496"/>
              </a:cxn>
              <a:cxn ang="0">
                <a:pos x="4160" y="400"/>
              </a:cxn>
              <a:cxn ang="0">
                <a:pos x="4416" y="304"/>
              </a:cxn>
              <a:cxn ang="0">
                <a:pos x="4472" y="296"/>
              </a:cxn>
              <a:cxn ang="0">
                <a:pos x="4711" y="224"/>
              </a:cxn>
              <a:cxn ang="0">
                <a:pos x="4711" y="0"/>
              </a:cxn>
              <a:cxn ang="0">
                <a:pos x="2440" y="768"/>
              </a:cxn>
              <a:cxn ang="0">
                <a:pos x="2232" y="760"/>
              </a:cxn>
              <a:cxn ang="0">
                <a:pos x="1784" y="808"/>
              </a:cxn>
              <a:cxn ang="0">
                <a:pos x="1600" y="848"/>
              </a:cxn>
              <a:cxn ang="0">
                <a:pos x="760" y="1056"/>
              </a:cxn>
              <a:cxn ang="0">
                <a:pos x="0" y="1288"/>
              </a:cxn>
              <a:cxn ang="0">
                <a:pos x="104" y="1384"/>
              </a:cxn>
              <a:cxn ang="0">
                <a:pos x="104" y="1944"/>
              </a:cxn>
            </a:cxnLst>
            <a:rect l="0" t="0" r="r" b="b"/>
            <a:pathLst>
              <a:path w="4712" h="1945">
                <a:moveTo>
                  <a:pt x="104" y="1944"/>
                </a:moveTo>
                <a:lnTo>
                  <a:pt x="144" y="1912"/>
                </a:lnTo>
                <a:lnTo>
                  <a:pt x="1320" y="1568"/>
                </a:lnTo>
                <a:lnTo>
                  <a:pt x="2000" y="1264"/>
                </a:lnTo>
                <a:lnTo>
                  <a:pt x="2104" y="1208"/>
                </a:lnTo>
                <a:lnTo>
                  <a:pt x="2312" y="1056"/>
                </a:lnTo>
                <a:lnTo>
                  <a:pt x="2416" y="936"/>
                </a:lnTo>
                <a:lnTo>
                  <a:pt x="2464" y="824"/>
                </a:lnTo>
                <a:lnTo>
                  <a:pt x="3376" y="504"/>
                </a:lnTo>
                <a:lnTo>
                  <a:pt x="3648" y="496"/>
                </a:lnTo>
                <a:lnTo>
                  <a:pt x="4160" y="400"/>
                </a:lnTo>
                <a:lnTo>
                  <a:pt x="4416" y="304"/>
                </a:lnTo>
                <a:lnTo>
                  <a:pt x="4472" y="296"/>
                </a:lnTo>
                <a:lnTo>
                  <a:pt x="4711" y="224"/>
                </a:lnTo>
                <a:lnTo>
                  <a:pt x="4711" y="0"/>
                </a:lnTo>
                <a:lnTo>
                  <a:pt x="2440" y="768"/>
                </a:lnTo>
                <a:lnTo>
                  <a:pt x="2232" y="760"/>
                </a:lnTo>
                <a:lnTo>
                  <a:pt x="1784" y="808"/>
                </a:lnTo>
                <a:lnTo>
                  <a:pt x="1600" y="848"/>
                </a:lnTo>
                <a:lnTo>
                  <a:pt x="760" y="1056"/>
                </a:lnTo>
                <a:lnTo>
                  <a:pt x="0" y="1288"/>
                </a:lnTo>
                <a:lnTo>
                  <a:pt x="104" y="1384"/>
                </a:lnTo>
                <a:lnTo>
                  <a:pt x="104" y="1944"/>
                </a:lnTo>
              </a:path>
            </a:pathLst>
          </a:custGeom>
          <a:solidFill>
            <a:srgbClr val="000000">
              <a:alpha val="50000"/>
            </a:srgbClr>
          </a:solidFill>
          <a:ln w="9525">
            <a:noFill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en-US"/>
          </a:p>
        </p:txBody>
      </p:sp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123825" y="165100"/>
            <a:ext cx="2471738" cy="6400800"/>
            <a:chOff x="78" y="104"/>
            <a:chExt cx="1557" cy="4032"/>
          </a:xfrm>
        </p:grpSpPr>
        <p:grpSp>
          <p:nvGrpSpPr>
            <p:cNvPr id="3" name="Group 4"/>
            <p:cNvGrpSpPr>
              <a:grpSpLocks/>
            </p:cNvGrpSpPr>
            <p:nvPr/>
          </p:nvGrpSpPr>
          <p:grpSpPr bwMode="auto">
            <a:xfrm>
              <a:off x="78" y="3089"/>
              <a:ext cx="1097" cy="1047"/>
              <a:chOff x="78" y="3089"/>
              <a:chExt cx="1097" cy="1047"/>
            </a:xfrm>
          </p:grpSpPr>
          <p:sp>
            <p:nvSpPr>
              <p:cNvPr id="84997" name="Rectangle 5"/>
              <p:cNvSpPr>
                <a:spLocks noChangeArrowheads="1"/>
              </p:cNvSpPr>
              <p:nvPr/>
            </p:nvSpPr>
            <p:spPr bwMode="auto">
              <a:xfrm>
                <a:off x="82" y="3476"/>
                <a:ext cx="1085" cy="513"/>
              </a:xfrm>
              <a:prstGeom prst="rect">
                <a:avLst/>
              </a:prstGeom>
              <a:gradFill rotWithShape="0">
                <a:gsLst>
                  <a:gs pos="0">
                    <a:srgbClr val="590000"/>
                  </a:gs>
                  <a:gs pos="50000">
                    <a:schemeClr val="bg1"/>
                  </a:gs>
                  <a:gs pos="100000">
                    <a:srgbClr val="590000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4998" name="Oval 6"/>
              <p:cNvSpPr>
                <a:spLocks noChangeArrowheads="1"/>
              </p:cNvSpPr>
              <p:nvPr/>
            </p:nvSpPr>
            <p:spPr bwMode="auto">
              <a:xfrm>
                <a:off x="87" y="3826"/>
                <a:ext cx="1084" cy="310"/>
              </a:xfrm>
              <a:prstGeom prst="ellipse">
                <a:avLst/>
              </a:prstGeom>
              <a:gradFill rotWithShape="0">
                <a:gsLst>
                  <a:gs pos="0">
                    <a:srgbClr val="590000"/>
                  </a:gs>
                  <a:gs pos="50000">
                    <a:schemeClr val="bg1"/>
                  </a:gs>
                  <a:gs pos="100000">
                    <a:srgbClr val="590000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4999" name="Oval 7"/>
              <p:cNvSpPr>
                <a:spLocks noChangeArrowheads="1"/>
              </p:cNvSpPr>
              <p:nvPr/>
            </p:nvSpPr>
            <p:spPr bwMode="auto">
              <a:xfrm>
                <a:off x="90" y="3350"/>
                <a:ext cx="1085" cy="209"/>
              </a:xfrm>
              <a:prstGeom prst="ellipse">
                <a:avLst/>
              </a:prstGeom>
              <a:gradFill rotWithShape="0">
                <a:gsLst>
                  <a:gs pos="0">
                    <a:srgbClr val="590000"/>
                  </a:gs>
                  <a:gs pos="50000">
                    <a:schemeClr val="bg1"/>
                  </a:gs>
                  <a:gs pos="100000">
                    <a:srgbClr val="590000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5000" name="AutoShape 8"/>
              <p:cNvSpPr>
                <a:spLocks noChangeArrowheads="1"/>
              </p:cNvSpPr>
              <p:nvPr/>
            </p:nvSpPr>
            <p:spPr bwMode="auto">
              <a:xfrm flipV="1">
                <a:off x="78" y="3191"/>
                <a:ext cx="1089" cy="255"/>
              </a:xfrm>
              <a:custGeom>
                <a:avLst/>
                <a:gdLst>
                  <a:gd name="G0" fmla="+- 5399 0 0"/>
                  <a:gd name="G1" fmla="+- 21600 0 5399"/>
                  <a:gd name="G2" fmla="*/ 5399 1 2"/>
                  <a:gd name="G3" fmla="+- 21600 0 G2"/>
                  <a:gd name="G4" fmla="+/ 5399 21600 2"/>
                  <a:gd name="G5" fmla="+/ G1 0 2"/>
                  <a:gd name="G6" fmla="*/ 21600 21600 5399"/>
                  <a:gd name="G7" fmla="*/ G6 1 2"/>
                  <a:gd name="G8" fmla="+- 21600 0 G7"/>
                  <a:gd name="G9" fmla="*/ 21600 1 2"/>
                  <a:gd name="G10" fmla="+- 5399 0 G9"/>
                  <a:gd name="G11" fmla="?: G10 G8 0"/>
                  <a:gd name="G12" fmla="?: G10 G7 21600"/>
                  <a:gd name="T0" fmla="*/ 18900 w 21600"/>
                  <a:gd name="T1" fmla="*/ 10800 h 21600"/>
                  <a:gd name="T2" fmla="*/ 10800 w 21600"/>
                  <a:gd name="T3" fmla="*/ 21600 h 21600"/>
                  <a:gd name="T4" fmla="*/ 2700 w 21600"/>
                  <a:gd name="T5" fmla="*/ 10800 h 21600"/>
                  <a:gd name="T6" fmla="*/ 10800 w 21600"/>
                  <a:gd name="T7" fmla="*/ 0 h 21600"/>
                  <a:gd name="T8" fmla="*/ 4500 w 21600"/>
                  <a:gd name="T9" fmla="*/ 4500 h 21600"/>
                  <a:gd name="T10" fmla="*/ 17100 w 21600"/>
                  <a:gd name="T11" fmla="*/ 171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T8" t="T9" r="T10" b="T11"/>
                <a:pathLst>
                  <a:path w="21600" h="21600">
                    <a:moveTo>
                      <a:pt x="0" y="0"/>
                    </a:moveTo>
                    <a:lnTo>
                      <a:pt x="5399" y="21600"/>
                    </a:lnTo>
                    <a:lnTo>
                      <a:pt x="16201" y="21600"/>
                    </a:lnTo>
                    <a:lnTo>
                      <a:pt x="2160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590000"/>
                  </a:gs>
                  <a:gs pos="50000">
                    <a:schemeClr val="bg1"/>
                  </a:gs>
                  <a:gs pos="100000">
                    <a:srgbClr val="590000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5001" name="Freeform 9"/>
              <p:cNvSpPr>
                <a:spLocks/>
              </p:cNvSpPr>
              <p:nvPr/>
            </p:nvSpPr>
            <p:spPr bwMode="auto">
              <a:xfrm>
                <a:off x="168" y="3221"/>
                <a:ext cx="281" cy="863"/>
              </a:xfrm>
              <a:custGeom>
                <a:avLst/>
                <a:gdLst/>
                <a:ahLst/>
                <a:cxnLst>
                  <a:cxn ang="0">
                    <a:pos x="171" y="0"/>
                  </a:cxn>
                  <a:cxn ang="0">
                    <a:pos x="0" y="241"/>
                  </a:cxn>
                  <a:cxn ang="0">
                    <a:pos x="0" y="818"/>
                  </a:cxn>
                  <a:cxn ang="0">
                    <a:pos x="90" y="844"/>
                  </a:cxn>
                  <a:cxn ang="0">
                    <a:pos x="153" y="853"/>
                  </a:cxn>
                  <a:cxn ang="0">
                    <a:pos x="230" y="862"/>
                  </a:cxn>
                  <a:cxn ang="0">
                    <a:pos x="230" y="294"/>
                  </a:cxn>
                  <a:cxn ang="0">
                    <a:pos x="280" y="21"/>
                  </a:cxn>
                  <a:cxn ang="0">
                    <a:pos x="256" y="21"/>
                  </a:cxn>
                  <a:cxn ang="0">
                    <a:pos x="204" y="13"/>
                  </a:cxn>
                  <a:cxn ang="0">
                    <a:pos x="171" y="0"/>
                  </a:cxn>
                </a:cxnLst>
                <a:rect l="0" t="0" r="r" b="b"/>
                <a:pathLst>
                  <a:path w="281" h="863">
                    <a:moveTo>
                      <a:pt x="171" y="0"/>
                    </a:moveTo>
                    <a:lnTo>
                      <a:pt x="0" y="241"/>
                    </a:lnTo>
                    <a:lnTo>
                      <a:pt x="0" y="818"/>
                    </a:lnTo>
                    <a:lnTo>
                      <a:pt x="90" y="844"/>
                    </a:lnTo>
                    <a:lnTo>
                      <a:pt x="153" y="853"/>
                    </a:lnTo>
                    <a:lnTo>
                      <a:pt x="230" y="862"/>
                    </a:lnTo>
                    <a:lnTo>
                      <a:pt x="230" y="294"/>
                    </a:lnTo>
                    <a:lnTo>
                      <a:pt x="280" y="21"/>
                    </a:lnTo>
                    <a:lnTo>
                      <a:pt x="256" y="21"/>
                    </a:lnTo>
                    <a:lnTo>
                      <a:pt x="204" y="13"/>
                    </a:lnTo>
                    <a:lnTo>
                      <a:pt x="171" y="0"/>
                    </a:lnTo>
                  </a:path>
                </a:pathLst>
              </a:custGeom>
              <a:gradFill rotWithShape="0">
                <a:gsLst>
                  <a:gs pos="0">
                    <a:srgbClr val="590000"/>
                  </a:gs>
                  <a:gs pos="50000">
                    <a:schemeClr val="bg1"/>
                  </a:gs>
                  <a:gs pos="100000">
                    <a:srgbClr val="590000"/>
                  </a:gs>
                </a:gsLst>
                <a:lin ang="0" scaled="1"/>
              </a:gradFill>
              <a:ln w="9525">
                <a:noFill/>
                <a:round/>
                <a:headEnd type="none" w="sm" len="sm"/>
                <a:tailEnd type="none" w="sm" len="sm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5002" name="Oval 10"/>
              <p:cNvSpPr>
                <a:spLocks noChangeArrowheads="1"/>
              </p:cNvSpPr>
              <p:nvPr/>
            </p:nvSpPr>
            <p:spPr bwMode="auto">
              <a:xfrm>
                <a:off x="106" y="3350"/>
                <a:ext cx="1038" cy="189"/>
              </a:xfrm>
              <a:prstGeom prst="ellipse">
                <a:avLst/>
              </a:prstGeom>
              <a:solidFill>
                <a:srgbClr val="000000">
                  <a:alpha val="50000"/>
                </a:srgbClr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5003" name="Freeform 11"/>
              <p:cNvSpPr>
                <a:spLocks/>
              </p:cNvSpPr>
              <p:nvPr/>
            </p:nvSpPr>
            <p:spPr bwMode="auto">
              <a:xfrm>
                <a:off x="223" y="3261"/>
                <a:ext cx="132" cy="801"/>
              </a:xfrm>
              <a:custGeom>
                <a:avLst/>
                <a:gdLst/>
                <a:ahLst/>
                <a:cxnLst>
                  <a:cxn ang="0">
                    <a:pos x="0" y="254"/>
                  </a:cxn>
                  <a:cxn ang="0">
                    <a:pos x="0" y="795"/>
                  </a:cxn>
                  <a:cxn ang="0">
                    <a:pos x="40" y="800"/>
                  </a:cxn>
                  <a:cxn ang="0">
                    <a:pos x="40" y="263"/>
                  </a:cxn>
                  <a:cxn ang="0">
                    <a:pos x="131" y="8"/>
                  </a:cxn>
                  <a:cxn ang="0">
                    <a:pos x="114" y="0"/>
                  </a:cxn>
                  <a:cxn ang="0">
                    <a:pos x="0" y="254"/>
                  </a:cxn>
                </a:cxnLst>
                <a:rect l="0" t="0" r="r" b="b"/>
                <a:pathLst>
                  <a:path w="132" h="801">
                    <a:moveTo>
                      <a:pt x="0" y="254"/>
                    </a:moveTo>
                    <a:lnTo>
                      <a:pt x="0" y="795"/>
                    </a:lnTo>
                    <a:lnTo>
                      <a:pt x="40" y="800"/>
                    </a:lnTo>
                    <a:lnTo>
                      <a:pt x="40" y="263"/>
                    </a:lnTo>
                    <a:lnTo>
                      <a:pt x="131" y="8"/>
                    </a:lnTo>
                    <a:lnTo>
                      <a:pt x="114" y="0"/>
                    </a:lnTo>
                    <a:lnTo>
                      <a:pt x="0" y="254"/>
                    </a:lnTo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50000">
                    <a:srgbClr val="FFFFFF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 type="none" w="sm" len="sm"/>
                <a:tailEnd type="none" w="sm" len="sm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5004" name="Freeform 12"/>
              <p:cNvSpPr>
                <a:spLocks/>
              </p:cNvSpPr>
              <p:nvPr/>
            </p:nvSpPr>
            <p:spPr bwMode="auto">
              <a:xfrm>
                <a:off x="914" y="3239"/>
                <a:ext cx="245" cy="797"/>
              </a:xfrm>
              <a:custGeom>
                <a:avLst/>
                <a:gdLst/>
                <a:ahLst/>
                <a:cxnLst>
                  <a:cxn ang="0">
                    <a:pos x="244" y="224"/>
                  </a:cxn>
                  <a:cxn ang="0">
                    <a:pos x="244" y="765"/>
                  </a:cxn>
                  <a:cxn ang="0">
                    <a:pos x="203" y="796"/>
                  </a:cxn>
                  <a:cxn ang="0">
                    <a:pos x="203" y="233"/>
                  </a:cxn>
                  <a:cxn ang="0">
                    <a:pos x="0" y="8"/>
                  </a:cxn>
                  <a:cxn ang="0">
                    <a:pos x="18" y="0"/>
                  </a:cxn>
                  <a:cxn ang="0">
                    <a:pos x="244" y="224"/>
                  </a:cxn>
                </a:cxnLst>
                <a:rect l="0" t="0" r="r" b="b"/>
                <a:pathLst>
                  <a:path w="245" h="797">
                    <a:moveTo>
                      <a:pt x="244" y="224"/>
                    </a:moveTo>
                    <a:lnTo>
                      <a:pt x="244" y="765"/>
                    </a:lnTo>
                    <a:lnTo>
                      <a:pt x="203" y="796"/>
                    </a:lnTo>
                    <a:lnTo>
                      <a:pt x="203" y="233"/>
                    </a:lnTo>
                    <a:lnTo>
                      <a:pt x="0" y="8"/>
                    </a:lnTo>
                    <a:lnTo>
                      <a:pt x="18" y="0"/>
                    </a:lnTo>
                    <a:lnTo>
                      <a:pt x="244" y="224"/>
                    </a:lnTo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  <a:headEnd type="none" w="sm" len="sm"/>
                <a:tailEnd type="none" w="sm" len="sm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grpSp>
            <p:nvGrpSpPr>
              <p:cNvPr id="4" name="Group 13"/>
              <p:cNvGrpSpPr>
                <a:grpSpLocks/>
              </p:cNvGrpSpPr>
              <p:nvPr/>
            </p:nvGrpSpPr>
            <p:grpSpPr bwMode="auto">
              <a:xfrm>
                <a:off x="294" y="3089"/>
                <a:ext cx="665" cy="185"/>
                <a:chOff x="294" y="3089"/>
                <a:chExt cx="665" cy="185"/>
              </a:xfrm>
            </p:grpSpPr>
            <p:sp>
              <p:nvSpPr>
                <p:cNvPr id="85006" name="Oval 14"/>
                <p:cNvSpPr>
                  <a:spLocks noChangeArrowheads="1"/>
                </p:cNvSpPr>
                <p:nvPr/>
              </p:nvSpPr>
              <p:spPr bwMode="auto">
                <a:xfrm>
                  <a:off x="294" y="3089"/>
                  <a:ext cx="665" cy="185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590000"/>
                    </a:gs>
                    <a:gs pos="50000">
                      <a:schemeClr val="bg1"/>
                    </a:gs>
                    <a:gs pos="100000">
                      <a:srgbClr val="590000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5007" name="Oval 15"/>
                <p:cNvSpPr>
                  <a:spLocks noChangeArrowheads="1"/>
                </p:cNvSpPr>
                <p:nvPr/>
              </p:nvSpPr>
              <p:spPr bwMode="auto">
                <a:xfrm>
                  <a:off x="299" y="3089"/>
                  <a:ext cx="650" cy="154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590000"/>
                    </a:gs>
                    <a:gs pos="50000">
                      <a:schemeClr val="bg1"/>
                    </a:gs>
                    <a:gs pos="100000">
                      <a:srgbClr val="590000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5008" name="Oval 16"/>
                <p:cNvSpPr>
                  <a:spLocks noChangeArrowheads="1"/>
                </p:cNvSpPr>
                <p:nvPr/>
              </p:nvSpPr>
              <p:spPr bwMode="auto">
                <a:xfrm>
                  <a:off x="355" y="3111"/>
                  <a:ext cx="554" cy="99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590000"/>
                    </a:gs>
                    <a:gs pos="50000">
                      <a:schemeClr val="bg1"/>
                    </a:gs>
                    <a:gs pos="100000">
                      <a:srgbClr val="590000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sp>
            <p:nvSpPr>
              <p:cNvPr id="85009" name="Freeform 17"/>
              <p:cNvSpPr>
                <a:spLocks/>
              </p:cNvSpPr>
              <p:nvPr/>
            </p:nvSpPr>
            <p:spPr bwMode="auto">
              <a:xfrm>
                <a:off x="123" y="3464"/>
                <a:ext cx="322" cy="76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49" y="30"/>
                  </a:cxn>
                  <a:cxn ang="0">
                    <a:pos x="85" y="44"/>
                  </a:cxn>
                  <a:cxn ang="0">
                    <a:pos x="153" y="61"/>
                  </a:cxn>
                  <a:cxn ang="0">
                    <a:pos x="212" y="70"/>
                  </a:cxn>
                  <a:cxn ang="0">
                    <a:pos x="275" y="75"/>
                  </a:cxn>
                  <a:cxn ang="0">
                    <a:pos x="321" y="70"/>
                  </a:cxn>
                  <a:cxn ang="0">
                    <a:pos x="248" y="61"/>
                  </a:cxn>
                  <a:cxn ang="0">
                    <a:pos x="171" y="44"/>
                  </a:cxn>
                  <a:cxn ang="0">
                    <a:pos x="94" y="22"/>
                  </a:cxn>
                  <a:cxn ang="0">
                    <a:pos x="31" y="4"/>
                  </a:cxn>
                  <a:cxn ang="0">
                    <a:pos x="0" y="0"/>
                  </a:cxn>
                </a:cxnLst>
                <a:rect l="0" t="0" r="r" b="b"/>
                <a:pathLst>
                  <a:path w="322" h="76">
                    <a:moveTo>
                      <a:pt x="0" y="0"/>
                    </a:moveTo>
                    <a:lnTo>
                      <a:pt x="49" y="30"/>
                    </a:lnTo>
                    <a:lnTo>
                      <a:pt x="85" y="44"/>
                    </a:lnTo>
                    <a:lnTo>
                      <a:pt x="153" y="61"/>
                    </a:lnTo>
                    <a:lnTo>
                      <a:pt x="212" y="70"/>
                    </a:lnTo>
                    <a:lnTo>
                      <a:pt x="275" y="75"/>
                    </a:lnTo>
                    <a:lnTo>
                      <a:pt x="321" y="70"/>
                    </a:lnTo>
                    <a:lnTo>
                      <a:pt x="248" y="61"/>
                    </a:lnTo>
                    <a:lnTo>
                      <a:pt x="171" y="44"/>
                    </a:lnTo>
                    <a:lnTo>
                      <a:pt x="94" y="22"/>
                    </a:lnTo>
                    <a:lnTo>
                      <a:pt x="31" y="4"/>
                    </a:lnTo>
                    <a:lnTo>
                      <a:pt x="0" y="0"/>
                    </a:lnTo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50000">
                    <a:srgbClr val="FFFFFF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 type="none" w="sm" len="sm"/>
                <a:tailEnd type="none" w="sm" len="sm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5010" name="Freeform 18"/>
              <p:cNvSpPr>
                <a:spLocks/>
              </p:cNvSpPr>
              <p:nvPr/>
            </p:nvSpPr>
            <p:spPr bwMode="auto">
              <a:xfrm>
                <a:off x="715" y="3091"/>
                <a:ext cx="181" cy="49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85" y="8"/>
                  </a:cxn>
                  <a:cxn ang="0">
                    <a:pos x="139" y="21"/>
                  </a:cxn>
                  <a:cxn ang="0">
                    <a:pos x="180" y="34"/>
                  </a:cxn>
                  <a:cxn ang="0">
                    <a:pos x="166" y="48"/>
                  </a:cxn>
                  <a:cxn ang="0">
                    <a:pos x="126" y="30"/>
                  </a:cxn>
                  <a:cxn ang="0">
                    <a:pos x="67" y="17"/>
                  </a:cxn>
                  <a:cxn ang="0">
                    <a:pos x="9" y="17"/>
                  </a:cxn>
                  <a:cxn ang="0">
                    <a:pos x="0" y="0"/>
                  </a:cxn>
                </a:cxnLst>
                <a:rect l="0" t="0" r="r" b="b"/>
                <a:pathLst>
                  <a:path w="181" h="49">
                    <a:moveTo>
                      <a:pt x="0" y="0"/>
                    </a:moveTo>
                    <a:lnTo>
                      <a:pt x="85" y="8"/>
                    </a:lnTo>
                    <a:lnTo>
                      <a:pt x="139" y="21"/>
                    </a:lnTo>
                    <a:lnTo>
                      <a:pt x="180" y="34"/>
                    </a:lnTo>
                    <a:lnTo>
                      <a:pt x="166" y="48"/>
                    </a:lnTo>
                    <a:lnTo>
                      <a:pt x="126" y="30"/>
                    </a:lnTo>
                    <a:lnTo>
                      <a:pt x="67" y="17"/>
                    </a:lnTo>
                    <a:lnTo>
                      <a:pt x="9" y="17"/>
                    </a:lnTo>
                    <a:lnTo>
                      <a:pt x="0" y="0"/>
                    </a:lnTo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50000">
                    <a:srgbClr val="FFFFFF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 type="none" w="sm" len="sm"/>
                <a:tailEnd type="none" w="sm" len="sm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5011" name="Freeform 19"/>
              <p:cNvSpPr>
                <a:spLocks/>
              </p:cNvSpPr>
              <p:nvPr/>
            </p:nvSpPr>
            <p:spPr bwMode="auto">
              <a:xfrm>
                <a:off x="842" y="3342"/>
                <a:ext cx="181" cy="49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85" y="8"/>
                  </a:cxn>
                  <a:cxn ang="0">
                    <a:pos x="139" y="21"/>
                  </a:cxn>
                  <a:cxn ang="0">
                    <a:pos x="180" y="34"/>
                  </a:cxn>
                  <a:cxn ang="0">
                    <a:pos x="166" y="48"/>
                  </a:cxn>
                  <a:cxn ang="0">
                    <a:pos x="126" y="30"/>
                  </a:cxn>
                  <a:cxn ang="0">
                    <a:pos x="67" y="17"/>
                  </a:cxn>
                  <a:cxn ang="0">
                    <a:pos x="9" y="17"/>
                  </a:cxn>
                  <a:cxn ang="0">
                    <a:pos x="0" y="0"/>
                  </a:cxn>
                </a:cxnLst>
                <a:rect l="0" t="0" r="r" b="b"/>
                <a:pathLst>
                  <a:path w="181" h="49">
                    <a:moveTo>
                      <a:pt x="0" y="0"/>
                    </a:moveTo>
                    <a:lnTo>
                      <a:pt x="85" y="8"/>
                    </a:lnTo>
                    <a:lnTo>
                      <a:pt x="139" y="21"/>
                    </a:lnTo>
                    <a:lnTo>
                      <a:pt x="180" y="34"/>
                    </a:lnTo>
                    <a:lnTo>
                      <a:pt x="166" y="48"/>
                    </a:lnTo>
                    <a:lnTo>
                      <a:pt x="126" y="30"/>
                    </a:lnTo>
                    <a:lnTo>
                      <a:pt x="67" y="17"/>
                    </a:lnTo>
                    <a:lnTo>
                      <a:pt x="9" y="17"/>
                    </a:lnTo>
                    <a:lnTo>
                      <a:pt x="0" y="0"/>
                    </a:lnTo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50000">
                    <a:srgbClr val="FFFFFF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 type="none" w="sm" len="sm"/>
                <a:tailEnd type="none" w="sm" len="sm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5012" name="Freeform 20"/>
              <p:cNvSpPr>
                <a:spLocks/>
              </p:cNvSpPr>
              <p:nvPr/>
            </p:nvSpPr>
            <p:spPr bwMode="auto">
              <a:xfrm>
                <a:off x="322" y="3175"/>
                <a:ext cx="181" cy="49"/>
              </a:xfrm>
              <a:custGeom>
                <a:avLst/>
                <a:gdLst/>
                <a:ahLst/>
                <a:cxnLst>
                  <a:cxn ang="0">
                    <a:pos x="180" y="48"/>
                  </a:cxn>
                  <a:cxn ang="0">
                    <a:pos x="94" y="39"/>
                  </a:cxn>
                  <a:cxn ang="0">
                    <a:pos x="40" y="26"/>
                  </a:cxn>
                  <a:cxn ang="0">
                    <a:pos x="0" y="13"/>
                  </a:cxn>
                  <a:cxn ang="0">
                    <a:pos x="13" y="0"/>
                  </a:cxn>
                  <a:cxn ang="0">
                    <a:pos x="54" y="17"/>
                  </a:cxn>
                  <a:cxn ang="0">
                    <a:pos x="112" y="30"/>
                  </a:cxn>
                  <a:cxn ang="0">
                    <a:pos x="171" y="30"/>
                  </a:cxn>
                  <a:cxn ang="0">
                    <a:pos x="180" y="48"/>
                  </a:cxn>
                </a:cxnLst>
                <a:rect l="0" t="0" r="r" b="b"/>
                <a:pathLst>
                  <a:path w="181" h="49">
                    <a:moveTo>
                      <a:pt x="180" y="48"/>
                    </a:moveTo>
                    <a:lnTo>
                      <a:pt x="94" y="39"/>
                    </a:lnTo>
                    <a:lnTo>
                      <a:pt x="40" y="26"/>
                    </a:lnTo>
                    <a:lnTo>
                      <a:pt x="0" y="13"/>
                    </a:lnTo>
                    <a:lnTo>
                      <a:pt x="13" y="0"/>
                    </a:lnTo>
                    <a:lnTo>
                      <a:pt x="54" y="17"/>
                    </a:lnTo>
                    <a:lnTo>
                      <a:pt x="112" y="30"/>
                    </a:lnTo>
                    <a:lnTo>
                      <a:pt x="171" y="30"/>
                    </a:lnTo>
                    <a:lnTo>
                      <a:pt x="180" y="48"/>
                    </a:lnTo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50000">
                    <a:srgbClr val="FFFFFF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 type="none" w="sm" len="sm"/>
                <a:tailEnd type="none" w="sm" len="sm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5013" name="Freeform 21"/>
              <p:cNvSpPr>
                <a:spLocks/>
              </p:cNvSpPr>
              <p:nvPr/>
            </p:nvSpPr>
            <p:spPr bwMode="auto">
              <a:xfrm>
                <a:off x="516" y="3274"/>
                <a:ext cx="200" cy="230"/>
              </a:xfrm>
              <a:custGeom>
                <a:avLst/>
                <a:gdLst/>
                <a:ahLst/>
                <a:cxnLst>
                  <a:cxn ang="0">
                    <a:pos x="104" y="4"/>
                  </a:cxn>
                  <a:cxn ang="0">
                    <a:pos x="199" y="0"/>
                  </a:cxn>
                  <a:cxn ang="0">
                    <a:pos x="162" y="79"/>
                  </a:cxn>
                  <a:cxn ang="0">
                    <a:pos x="144" y="127"/>
                  </a:cxn>
                  <a:cxn ang="0">
                    <a:pos x="117" y="171"/>
                  </a:cxn>
                  <a:cxn ang="0">
                    <a:pos x="104" y="229"/>
                  </a:cxn>
                  <a:cxn ang="0">
                    <a:pos x="0" y="229"/>
                  </a:cxn>
                  <a:cxn ang="0">
                    <a:pos x="18" y="176"/>
                  </a:cxn>
                  <a:cxn ang="0">
                    <a:pos x="63" y="123"/>
                  </a:cxn>
                  <a:cxn ang="0">
                    <a:pos x="72" y="79"/>
                  </a:cxn>
                  <a:cxn ang="0">
                    <a:pos x="90" y="35"/>
                  </a:cxn>
                  <a:cxn ang="0">
                    <a:pos x="104" y="4"/>
                  </a:cxn>
                </a:cxnLst>
                <a:rect l="0" t="0" r="r" b="b"/>
                <a:pathLst>
                  <a:path w="200" h="230">
                    <a:moveTo>
                      <a:pt x="104" y="4"/>
                    </a:moveTo>
                    <a:lnTo>
                      <a:pt x="199" y="0"/>
                    </a:lnTo>
                    <a:lnTo>
                      <a:pt x="162" y="79"/>
                    </a:lnTo>
                    <a:lnTo>
                      <a:pt x="144" y="127"/>
                    </a:lnTo>
                    <a:lnTo>
                      <a:pt x="117" y="171"/>
                    </a:lnTo>
                    <a:lnTo>
                      <a:pt x="104" y="229"/>
                    </a:lnTo>
                    <a:lnTo>
                      <a:pt x="0" y="229"/>
                    </a:lnTo>
                    <a:lnTo>
                      <a:pt x="18" y="176"/>
                    </a:lnTo>
                    <a:lnTo>
                      <a:pt x="63" y="123"/>
                    </a:lnTo>
                    <a:lnTo>
                      <a:pt x="72" y="79"/>
                    </a:lnTo>
                    <a:lnTo>
                      <a:pt x="90" y="35"/>
                    </a:lnTo>
                    <a:lnTo>
                      <a:pt x="104" y="4"/>
                    </a:lnTo>
                  </a:path>
                </a:pathLst>
              </a:custGeom>
              <a:gradFill rotWithShape="0">
                <a:gsLst>
                  <a:gs pos="0">
                    <a:srgbClr val="B36666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 type="none" w="sm" len="sm"/>
                <a:tailEnd type="none" w="sm" len="sm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5" name="Group 22"/>
            <p:cNvGrpSpPr>
              <a:grpSpLocks/>
            </p:cNvGrpSpPr>
            <p:nvPr/>
          </p:nvGrpSpPr>
          <p:grpSpPr bwMode="auto">
            <a:xfrm>
              <a:off x="630" y="104"/>
              <a:ext cx="1005" cy="3081"/>
              <a:chOff x="630" y="104"/>
              <a:chExt cx="1005" cy="3081"/>
            </a:xfrm>
          </p:grpSpPr>
          <p:sp>
            <p:nvSpPr>
              <p:cNvPr id="85015" name="Freeform 23"/>
              <p:cNvSpPr>
                <a:spLocks/>
              </p:cNvSpPr>
              <p:nvPr/>
            </p:nvSpPr>
            <p:spPr bwMode="auto">
              <a:xfrm>
                <a:off x="873" y="104"/>
                <a:ext cx="762" cy="2316"/>
              </a:xfrm>
              <a:custGeom>
                <a:avLst/>
                <a:gdLst/>
                <a:ahLst/>
                <a:cxnLst>
                  <a:cxn ang="0">
                    <a:pos x="598" y="140"/>
                  </a:cxn>
                  <a:cxn ang="0">
                    <a:pos x="523" y="358"/>
                  </a:cxn>
                  <a:cxn ang="0">
                    <a:pos x="440" y="644"/>
                  </a:cxn>
                  <a:cxn ang="0">
                    <a:pos x="354" y="916"/>
                  </a:cxn>
                  <a:cxn ang="0">
                    <a:pos x="257" y="1286"/>
                  </a:cxn>
                  <a:cxn ang="0">
                    <a:pos x="130" y="1703"/>
                  </a:cxn>
                  <a:cxn ang="0">
                    <a:pos x="51" y="2079"/>
                  </a:cxn>
                  <a:cxn ang="0">
                    <a:pos x="15" y="2224"/>
                  </a:cxn>
                  <a:cxn ang="0">
                    <a:pos x="0" y="2315"/>
                  </a:cxn>
                  <a:cxn ang="0">
                    <a:pos x="63" y="2264"/>
                  </a:cxn>
                  <a:cxn ang="0">
                    <a:pos x="268" y="2103"/>
                  </a:cxn>
                  <a:cxn ang="0">
                    <a:pos x="124" y="2084"/>
                  </a:cxn>
                  <a:cxn ang="0">
                    <a:pos x="286" y="2088"/>
                  </a:cxn>
                  <a:cxn ang="0">
                    <a:pos x="313" y="2040"/>
                  </a:cxn>
                  <a:cxn ang="0">
                    <a:pos x="135" y="2042"/>
                  </a:cxn>
                  <a:cxn ang="0">
                    <a:pos x="322" y="2022"/>
                  </a:cxn>
                  <a:cxn ang="0">
                    <a:pos x="372" y="1941"/>
                  </a:cxn>
                  <a:cxn ang="0">
                    <a:pos x="162" y="1945"/>
                  </a:cxn>
                  <a:cxn ang="0">
                    <a:pos x="379" y="1923"/>
                  </a:cxn>
                  <a:cxn ang="0">
                    <a:pos x="426" y="1837"/>
                  </a:cxn>
                  <a:cxn ang="0">
                    <a:pos x="480" y="1712"/>
                  </a:cxn>
                  <a:cxn ang="0">
                    <a:pos x="526" y="1569"/>
                  </a:cxn>
                  <a:cxn ang="0">
                    <a:pos x="246" y="1587"/>
                  </a:cxn>
                  <a:cxn ang="0">
                    <a:pos x="530" y="1545"/>
                  </a:cxn>
                  <a:cxn ang="0">
                    <a:pos x="546" y="1497"/>
                  </a:cxn>
                  <a:cxn ang="0">
                    <a:pos x="284" y="1530"/>
                  </a:cxn>
                  <a:cxn ang="0">
                    <a:pos x="557" y="1475"/>
                  </a:cxn>
                  <a:cxn ang="0">
                    <a:pos x="602" y="1308"/>
                  </a:cxn>
                  <a:cxn ang="0">
                    <a:pos x="372" y="1358"/>
                  </a:cxn>
                  <a:cxn ang="0">
                    <a:pos x="611" y="1277"/>
                  </a:cxn>
                  <a:cxn ang="0">
                    <a:pos x="636" y="1204"/>
                  </a:cxn>
                  <a:cxn ang="0">
                    <a:pos x="381" y="1283"/>
                  </a:cxn>
                  <a:cxn ang="0">
                    <a:pos x="639" y="1182"/>
                  </a:cxn>
                  <a:cxn ang="0">
                    <a:pos x="654" y="1127"/>
                  </a:cxn>
                  <a:cxn ang="0">
                    <a:pos x="695" y="958"/>
                  </a:cxn>
                  <a:cxn ang="0">
                    <a:pos x="503" y="1042"/>
                  </a:cxn>
                  <a:cxn ang="0">
                    <a:pos x="700" y="923"/>
                  </a:cxn>
                  <a:cxn ang="0">
                    <a:pos x="758" y="679"/>
                  </a:cxn>
                  <a:cxn ang="0">
                    <a:pos x="541" y="743"/>
                  </a:cxn>
                  <a:cxn ang="0">
                    <a:pos x="758" y="655"/>
                  </a:cxn>
                  <a:cxn ang="0">
                    <a:pos x="758" y="479"/>
                  </a:cxn>
                  <a:cxn ang="0">
                    <a:pos x="575" y="560"/>
                  </a:cxn>
                  <a:cxn ang="0">
                    <a:pos x="761" y="433"/>
                  </a:cxn>
                  <a:cxn ang="0">
                    <a:pos x="761" y="261"/>
                  </a:cxn>
                  <a:cxn ang="0">
                    <a:pos x="727" y="149"/>
                  </a:cxn>
                  <a:cxn ang="0">
                    <a:pos x="661" y="0"/>
                  </a:cxn>
                  <a:cxn ang="0">
                    <a:pos x="598" y="140"/>
                  </a:cxn>
                </a:cxnLst>
                <a:rect l="0" t="0" r="r" b="b"/>
                <a:pathLst>
                  <a:path w="762" h="2316">
                    <a:moveTo>
                      <a:pt x="598" y="140"/>
                    </a:moveTo>
                    <a:lnTo>
                      <a:pt x="523" y="358"/>
                    </a:lnTo>
                    <a:lnTo>
                      <a:pt x="440" y="644"/>
                    </a:lnTo>
                    <a:lnTo>
                      <a:pt x="354" y="916"/>
                    </a:lnTo>
                    <a:lnTo>
                      <a:pt x="257" y="1286"/>
                    </a:lnTo>
                    <a:lnTo>
                      <a:pt x="130" y="1703"/>
                    </a:lnTo>
                    <a:lnTo>
                      <a:pt x="51" y="2079"/>
                    </a:lnTo>
                    <a:lnTo>
                      <a:pt x="15" y="2224"/>
                    </a:lnTo>
                    <a:lnTo>
                      <a:pt x="0" y="2315"/>
                    </a:lnTo>
                    <a:lnTo>
                      <a:pt x="63" y="2264"/>
                    </a:lnTo>
                    <a:lnTo>
                      <a:pt x="268" y="2103"/>
                    </a:lnTo>
                    <a:lnTo>
                      <a:pt x="124" y="2084"/>
                    </a:lnTo>
                    <a:lnTo>
                      <a:pt x="286" y="2088"/>
                    </a:lnTo>
                    <a:lnTo>
                      <a:pt x="313" y="2040"/>
                    </a:lnTo>
                    <a:lnTo>
                      <a:pt x="135" y="2042"/>
                    </a:lnTo>
                    <a:lnTo>
                      <a:pt x="322" y="2022"/>
                    </a:lnTo>
                    <a:lnTo>
                      <a:pt x="372" y="1941"/>
                    </a:lnTo>
                    <a:lnTo>
                      <a:pt x="162" y="1945"/>
                    </a:lnTo>
                    <a:lnTo>
                      <a:pt x="379" y="1923"/>
                    </a:lnTo>
                    <a:lnTo>
                      <a:pt x="426" y="1837"/>
                    </a:lnTo>
                    <a:lnTo>
                      <a:pt x="480" y="1712"/>
                    </a:lnTo>
                    <a:lnTo>
                      <a:pt x="526" y="1569"/>
                    </a:lnTo>
                    <a:lnTo>
                      <a:pt x="246" y="1587"/>
                    </a:lnTo>
                    <a:lnTo>
                      <a:pt x="530" y="1545"/>
                    </a:lnTo>
                    <a:lnTo>
                      <a:pt x="546" y="1497"/>
                    </a:lnTo>
                    <a:lnTo>
                      <a:pt x="284" y="1530"/>
                    </a:lnTo>
                    <a:lnTo>
                      <a:pt x="557" y="1475"/>
                    </a:lnTo>
                    <a:lnTo>
                      <a:pt x="602" y="1308"/>
                    </a:lnTo>
                    <a:lnTo>
                      <a:pt x="372" y="1358"/>
                    </a:lnTo>
                    <a:lnTo>
                      <a:pt x="611" y="1277"/>
                    </a:lnTo>
                    <a:lnTo>
                      <a:pt x="636" y="1204"/>
                    </a:lnTo>
                    <a:lnTo>
                      <a:pt x="381" y="1283"/>
                    </a:lnTo>
                    <a:lnTo>
                      <a:pt x="639" y="1182"/>
                    </a:lnTo>
                    <a:lnTo>
                      <a:pt x="654" y="1127"/>
                    </a:lnTo>
                    <a:lnTo>
                      <a:pt x="695" y="958"/>
                    </a:lnTo>
                    <a:lnTo>
                      <a:pt x="503" y="1042"/>
                    </a:lnTo>
                    <a:lnTo>
                      <a:pt x="700" y="923"/>
                    </a:lnTo>
                    <a:lnTo>
                      <a:pt x="758" y="679"/>
                    </a:lnTo>
                    <a:lnTo>
                      <a:pt x="541" y="743"/>
                    </a:lnTo>
                    <a:lnTo>
                      <a:pt x="758" y="655"/>
                    </a:lnTo>
                    <a:lnTo>
                      <a:pt x="758" y="479"/>
                    </a:lnTo>
                    <a:lnTo>
                      <a:pt x="575" y="560"/>
                    </a:lnTo>
                    <a:lnTo>
                      <a:pt x="761" y="433"/>
                    </a:lnTo>
                    <a:lnTo>
                      <a:pt x="761" y="261"/>
                    </a:lnTo>
                    <a:lnTo>
                      <a:pt x="727" y="149"/>
                    </a:lnTo>
                    <a:lnTo>
                      <a:pt x="661" y="0"/>
                    </a:lnTo>
                    <a:lnTo>
                      <a:pt x="598" y="140"/>
                    </a:lnTo>
                  </a:path>
                </a:pathLst>
              </a:custGeom>
              <a:gradFill rotWithShape="0">
                <a:gsLst>
                  <a:gs pos="0">
                    <a:srgbClr val="A64C4C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 type="none" w="sm" len="sm"/>
                <a:tailEnd type="none" w="sm" len="sm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5016" name="Freeform 24"/>
              <p:cNvSpPr>
                <a:spLocks/>
              </p:cNvSpPr>
              <p:nvPr/>
            </p:nvSpPr>
            <p:spPr bwMode="auto">
              <a:xfrm>
                <a:off x="630" y="114"/>
                <a:ext cx="915" cy="3071"/>
              </a:xfrm>
              <a:custGeom>
                <a:avLst/>
                <a:gdLst/>
                <a:ahLst/>
                <a:cxnLst>
                  <a:cxn ang="0">
                    <a:pos x="0" y="3070"/>
                  </a:cxn>
                  <a:cxn ang="0">
                    <a:pos x="372" y="1696"/>
                  </a:cxn>
                  <a:cxn ang="0">
                    <a:pos x="432" y="1458"/>
                  </a:cxn>
                  <a:cxn ang="0">
                    <a:pos x="484" y="1276"/>
                  </a:cxn>
                  <a:cxn ang="0">
                    <a:pos x="570" y="982"/>
                  </a:cxn>
                  <a:cxn ang="0">
                    <a:pos x="670" y="658"/>
                  </a:cxn>
                  <a:cxn ang="0">
                    <a:pos x="782" y="316"/>
                  </a:cxn>
                  <a:cxn ang="0">
                    <a:pos x="844" y="144"/>
                  </a:cxn>
                  <a:cxn ang="0">
                    <a:pos x="888" y="42"/>
                  </a:cxn>
                  <a:cxn ang="0">
                    <a:pos x="914" y="0"/>
                  </a:cxn>
                  <a:cxn ang="0">
                    <a:pos x="866" y="116"/>
                  </a:cxn>
                  <a:cxn ang="0">
                    <a:pos x="806" y="296"/>
                  </a:cxn>
                  <a:cxn ang="0">
                    <a:pos x="520" y="1230"/>
                  </a:cxn>
                  <a:cxn ang="0">
                    <a:pos x="442" y="1518"/>
                  </a:cxn>
                  <a:cxn ang="0">
                    <a:pos x="378" y="1774"/>
                  </a:cxn>
                  <a:cxn ang="0">
                    <a:pos x="314" y="2028"/>
                  </a:cxn>
                  <a:cxn ang="0">
                    <a:pos x="266" y="2238"/>
                  </a:cxn>
                  <a:cxn ang="0">
                    <a:pos x="258" y="2294"/>
                  </a:cxn>
                  <a:cxn ang="0">
                    <a:pos x="186" y="2558"/>
                  </a:cxn>
                  <a:cxn ang="0">
                    <a:pos x="50" y="3070"/>
                  </a:cxn>
                  <a:cxn ang="0">
                    <a:pos x="0" y="3070"/>
                  </a:cxn>
                </a:cxnLst>
                <a:rect l="0" t="0" r="r" b="b"/>
                <a:pathLst>
                  <a:path w="915" h="3071">
                    <a:moveTo>
                      <a:pt x="0" y="3070"/>
                    </a:moveTo>
                    <a:lnTo>
                      <a:pt x="372" y="1696"/>
                    </a:lnTo>
                    <a:lnTo>
                      <a:pt x="432" y="1458"/>
                    </a:lnTo>
                    <a:lnTo>
                      <a:pt x="484" y="1276"/>
                    </a:lnTo>
                    <a:lnTo>
                      <a:pt x="570" y="982"/>
                    </a:lnTo>
                    <a:lnTo>
                      <a:pt x="670" y="658"/>
                    </a:lnTo>
                    <a:lnTo>
                      <a:pt x="782" y="316"/>
                    </a:lnTo>
                    <a:lnTo>
                      <a:pt x="844" y="144"/>
                    </a:lnTo>
                    <a:lnTo>
                      <a:pt x="888" y="42"/>
                    </a:lnTo>
                    <a:lnTo>
                      <a:pt x="914" y="0"/>
                    </a:lnTo>
                    <a:lnTo>
                      <a:pt x="866" y="116"/>
                    </a:lnTo>
                    <a:lnTo>
                      <a:pt x="806" y="296"/>
                    </a:lnTo>
                    <a:lnTo>
                      <a:pt x="520" y="1230"/>
                    </a:lnTo>
                    <a:lnTo>
                      <a:pt x="442" y="1518"/>
                    </a:lnTo>
                    <a:lnTo>
                      <a:pt x="378" y="1774"/>
                    </a:lnTo>
                    <a:lnTo>
                      <a:pt x="314" y="2028"/>
                    </a:lnTo>
                    <a:lnTo>
                      <a:pt x="266" y="2238"/>
                    </a:lnTo>
                    <a:lnTo>
                      <a:pt x="258" y="2294"/>
                    </a:lnTo>
                    <a:lnTo>
                      <a:pt x="186" y="2558"/>
                    </a:lnTo>
                    <a:lnTo>
                      <a:pt x="50" y="3070"/>
                    </a:lnTo>
                    <a:lnTo>
                      <a:pt x="0" y="3070"/>
                    </a:lnTo>
                  </a:path>
                </a:pathLst>
              </a:custGeom>
              <a:gradFill rotWithShape="0">
                <a:gsLst>
                  <a:gs pos="0">
                    <a:srgbClr val="FFFFFF"/>
                  </a:gs>
                  <a:gs pos="100000">
                    <a:schemeClr val="bg1"/>
                  </a:gs>
                </a:gsLst>
                <a:lin ang="2700000" scaled="1"/>
              </a:gradFill>
              <a:ln w="9525">
                <a:noFill/>
                <a:round/>
                <a:headEnd type="none" w="sm" len="sm"/>
                <a:tailEnd type="none" w="sm" len="sm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</p:grpSp>
      </p:grpSp>
      <p:sp>
        <p:nvSpPr>
          <p:cNvPr id="85017" name="Rectangle 25"/>
          <p:cNvSpPr>
            <a:spLocks noGrp="1" noChangeArrowheads="1"/>
          </p:cNvSpPr>
          <p:nvPr>
            <p:ph type="dt" sz="quarter" idx="2"/>
          </p:nvPr>
        </p:nvSpPr>
        <p:spPr>
          <a:xfrm>
            <a:off x="228600" y="6261100"/>
            <a:ext cx="2527300" cy="457200"/>
          </a:xfrm>
        </p:spPr>
        <p:txBody>
          <a:bodyPr/>
          <a:lstStyle>
            <a:lvl1pPr>
              <a:defRPr/>
            </a:lvl1pPr>
          </a:lstStyle>
          <a:p>
            <a:fld id="{DBE9109F-7888-4136-9B3E-20BAA6C67FDD}" type="datetime1">
              <a:rPr lang="en-US" smtClean="0"/>
              <a:pPr/>
              <a:t>08-Nov-17</a:t>
            </a:fld>
            <a:endParaRPr lang="en-US"/>
          </a:p>
        </p:txBody>
      </p:sp>
      <p:sp>
        <p:nvSpPr>
          <p:cNvPr id="85018" name="Rectangle 26"/>
          <p:cNvSpPr>
            <a:spLocks noGrp="1" noChangeArrowheads="1"/>
          </p:cNvSpPr>
          <p:nvPr>
            <p:ph type="ftr" sz="quarter" idx="3"/>
          </p:nvPr>
        </p:nvSpPr>
        <p:spPr>
          <a:xfrm>
            <a:off x="2925763" y="6272213"/>
            <a:ext cx="3457575" cy="4572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Roganović Nevenka, prof</a:t>
            </a:r>
            <a:endParaRPr lang="en-US"/>
          </a:p>
        </p:txBody>
      </p:sp>
      <p:sp>
        <p:nvSpPr>
          <p:cNvPr id="85019" name="Rectangle 27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553200" y="6248400"/>
            <a:ext cx="2443163" cy="457200"/>
          </a:xfrm>
        </p:spPr>
        <p:txBody>
          <a:bodyPr/>
          <a:lstStyle>
            <a:lvl1pPr>
              <a:defRPr/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5020" name="Rectangle 28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  <a:ln w="12700" cap="sq">
            <a:headEnd type="none" w="sm" len="sm"/>
            <a:tailEnd type="none" w="sm" len="sm"/>
          </a:ln>
        </p:spPr>
        <p:txBody>
          <a:bodyPr lIns="91440" tIns="45720" rIns="91440" bIns="45720"/>
          <a:lstStyle>
            <a:lvl1pPr marL="0" indent="0" algn="ctr">
              <a:buFontTx/>
              <a:buNone/>
              <a:defRPr/>
            </a:lvl1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85021" name="Rectangle 29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2286000"/>
            <a:ext cx="7772400" cy="1143000"/>
          </a:xfrm>
          <a:ln w="12700" cap="sq">
            <a:headEnd type="none" w="sm" len="sm"/>
            <a:tailEnd type="none" w="sm" len="sm"/>
          </a:ln>
        </p:spPr>
        <p:txBody>
          <a:bodyPr lIns="91440" tIns="45720" rIns="91440" bIns="45720"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50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50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50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5020" grpId="0" build="p">
        <p:tmplLst>
          <p:tmpl lvl="1">
            <p:tnLst>
              <p:par>
                <p:cTn presetID="42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502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85020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8502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8502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5D019C4-B6E4-4D6E-8D97-DE5AADDB81FB}" type="datetime1">
              <a:rPr lang="en-US" smtClean="0"/>
              <a:pPr/>
              <a:t>08-Nov-17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Roganović Nevenka, prof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4975" y="122238"/>
            <a:ext cx="2200275" cy="610076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82563" y="122238"/>
            <a:ext cx="6450012" cy="610076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6427D46-938B-4917-9A18-B9553131B127}" type="datetime1">
              <a:rPr lang="en-US" smtClean="0"/>
              <a:pPr/>
              <a:t>08-Nov-17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Roganović Nevenka, prof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FE8E999-636C-4132-B432-58E8E3545225}" type="datetime1">
              <a:rPr lang="en-US" smtClean="0"/>
              <a:pPr/>
              <a:t>08-Nov-17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Roganović Nevenka, prof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7737B5D-88E8-4FB1-92E3-A99C2603A8BF}" type="datetime1">
              <a:rPr lang="en-US" smtClean="0"/>
              <a:pPr/>
              <a:t>08-Nov-17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Roganović Nevenka, prof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0500" y="1447800"/>
            <a:ext cx="4311650" cy="4775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54550" y="1447800"/>
            <a:ext cx="4311650" cy="4775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D28365F-66F6-4C2C-805D-D761C4C152B0}" type="datetime1">
              <a:rPr lang="en-US" smtClean="0"/>
              <a:pPr/>
              <a:t>08-Nov-17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Roganović Nevenka, prof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F0D4DF9-2F56-4D96-955D-9D8A8FD77192}" type="datetime1">
              <a:rPr lang="en-US" smtClean="0"/>
              <a:pPr/>
              <a:t>08-Nov-17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Roganović Nevenka, prof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8645426-41CC-48C7-8912-28FA9F671D15}" type="datetime1">
              <a:rPr lang="en-US" smtClean="0"/>
              <a:pPr/>
              <a:t>08-Nov-17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Roganović Nevenka, prof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B88E8EB-FB91-4281-B0DF-EB4740A3C534}" type="datetime1">
              <a:rPr lang="en-US" smtClean="0"/>
              <a:pPr/>
              <a:t>08-Nov-17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Roganović Nevenka, prof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F2D98C5-E4C2-4F70-ADD4-97D4687DC8EF}" type="datetime1">
              <a:rPr lang="en-US" smtClean="0"/>
              <a:pPr/>
              <a:t>08-Nov-17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Roganović Nevenka, prof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3FA3DB0-F3E2-4ACF-A3C7-629DBE7AFDA0}" type="datetime1">
              <a:rPr lang="en-US" smtClean="0"/>
              <a:pPr/>
              <a:t>08-Nov-17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Roganović Nevenka, prof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/>
            </a:gs>
            <a:gs pos="100000">
              <a:srgbClr val="660000"/>
            </a:gs>
          </a:gsLst>
          <a:lin ang="189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Freeform 2"/>
          <p:cNvSpPr>
            <a:spLocks/>
          </p:cNvSpPr>
          <p:nvPr/>
        </p:nvSpPr>
        <p:spPr bwMode="auto">
          <a:xfrm>
            <a:off x="901700" y="3378200"/>
            <a:ext cx="5359400" cy="2425700"/>
          </a:xfrm>
          <a:custGeom>
            <a:avLst/>
            <a:gdLst/>
            <a:ahLst/>
            <a:cxnLst>
              <a:cxn ang="0">
                <a:pos x="0" y="1525"/>
              </a:cxn>
              <a:cxn ang="0">
                <a:pos x="79" y="1498"/>
              </a:cxn>
              <a:cxn ang="0">
                <a:pos x="753" y="1223"/>
              </a:cxn>
              <a:cxn ang="0">
                <a:pos x="1048" y="1054"/>
              </a:cxn>
              <a:cxn ang="0">
                <a:pos x="1122" y="1007"/>
              </a:cxn>
              <a:cxn ang="0">
                <a:pos x="1164" y="974"/>
              </a:cxn>
              <a:cxn ang="0">
                <a:pos x="1164" y="918"/>
              </a:cxn>
              <a:cxn ang="0">
                <a:pos x="1637" y="734"/>
              </a:cxn>
              <a:cxn ang="0">
                <a:pos x="1715" y="731"/>
              </a:cxn>
              <a:cxn ang="0">
                <a:pos x="1787" y="725"/>
              </a:cxn>
              <a:cxn ang="0">
                <a:pos x="1901" y="707"/>
              </a:cxn>
              <a:cxn ang="0">
                <a:pos x="2015" y="678"/>
              </a:cxn>
              <a:cxn ang="0">
                <a:pos x="2162" y="620"/>
              </a:cxn>
              <a:cxn ang="0">
                <a:pos x="2069" y="578"/>
              </a:cxn>
              <a:cxn ang="0">
                <a:pos x="2195" y="605"/>
              </a:cxn>
              <a:cxn ang="0">
                <a:pos x="2276" y="578"/>
              </a:cxn>
              <a:cxn ang="0">
                <a:pos x="2186" y="533"/>
              </a:cxn>
              <a:cxn ang="0">
                <a:pos x="2309" y="560"/>
              </a:cxn>
              <a:cxn ang="0">
                <a:pos x="2399" y="521"/>
              </a:cxn>
              <a:cxn ang="0">
                <a:pos x="2315" y="470"/>
              </a:cxn>
              <a:cxn ang="0">
                <a:pos x="2453" y="494"/>
              </a:cxn>
              <a:cxn ang="0">
                <a:pos x="2619" y="430"/>
              </a:cxn>
              <a:cxn ang="0">
                <a:pos x="2888" y="302"/>
              </a:cxn>
              <a:cxn ang="0">
                <a:pos x="3099" y="182"/>
              </a:cxn>
              <a:cxn ang="0">
                <a:pos x="3376" y="0"/>
              </a:cxn>
              <a:cxn ang="0">
                <a:pos x="3016" y="144"/>
              </a:cxn>
              <a:cxn ang="0">
                <a:pos x="2801" y="230"/>
              </a:cxn>
              <a:cxn ang="0">
                <a:pos x="2619" y="302"/>
              </a:cxn>
              <a:cxn ang="0">
                <a:pos x="2386" y="398"/>
              </a:cxn>
              <a:cxn ang="0">
                <a:pos x="2146" y="478"/>
              </a:cxn>
              <a:cxn ang="0">
                <a:pos x="1792" y="624"/>
              </a:cxn>
              <a:cxn ang="0">
                <a:pos x="1601" y="710"/>
              </a:cxn>
              <a:cxn ang="0">
                <a:pos x="1135" y="886"/>
              </a:cxn>
              <a:cxn ang="0">
                <a:pos x="1098" y="871"/>
              </a:cxn>
              <a:cxn ang="0">
                <a:pos x="993" y="871"/>
              </a:cxn>
              <a:cxn ang="0">
                <a:pos x="450" y="1039"/>
              </a:cxn>
              <a:cxn ang="0">
                <a:pos x="8" y="1214"/>
              </a:cxn>
              <a:cxn ang="0">
                <a:pos x="27" y="1240"/>
              </a:cxn>
              <a:cxn ang="0">
                <a:pos x="35" y="1237"/>
              </a:cxn>
              <a:cxn ang="0">
                <a:pos x="10" y="1528"/>
              </a:cxn>
              <a:cxn ang="0">
                <a:pos x="0" y="1525"/>
              </a:cxn>
            </a:cxnLst>
            <a:rect l="0" t="0" r="r" b="b"/>
            <a:pathLst>
              <a:path w="3376" h="1528">
                <a:moveTo>
                  <a:pt x="0" y="1525"/>
                </a:moveTo>
                <a:lnTo>
                  <a:pt x="79" y="1498"/>
                </a:lnTo>
                <a:lnTo>
                  <a:pt x="753" y="1223"/>
                </a:lnTo>
                <a:lnTo>
                  <a:pt x="1048" y="1054"/>
                </a:lnTo>
                <a:lnTo>
                  <a:pt x="1122" y="1007"/>
                </a:lnTo>
                <a:lnTo>
                  <a:pt x="1164" y="974"/>
                </a:lnTo>
                <a:lnTo>
                  <a:pt x="1164" y="918"/>
                </a:lnTo>
                <a:lnTo>
                  <a:pt x="1637" y="734"/>
                </a:lnTo>
                <a:lnTo>
                  <a:pt x="1715" y="731"/>
                </a:lnTo>
                <a:lnTo>
                  <a:pt x="1787" y="725"/>
                </a:lnTo>
                <a:lnTo>
                  <a:pt x="1901" y="707"/>
                </a:lnTo>
                <a:lnTo>
                  <a:pt x="2015" y="678"/>
                </a:lnTo>
                <a:lnTo>
                  <a:pt x="2162" y="620"/>
                </a:lnTo>
                <a:lnTo>
                  <a:pt x="2069" y="578"/>
                </a:lnTo>
                <a:lnTo>
                  <a:pt x="2195" y="605"/>
                </a:lnTo>
                <a:lnTo>
                  <a:pt x="2276" y="578"/>
                </a:lnTo>
                <a:lnTo>
                  <a:pt x="2186" y="533"/>
                </a:lnTo>
                <a:lnTo>
                  <a:pt x="2309" y="560"/>
                </a:lnTo>
                <a:lnTo>
                  <a:pt x="2399" y="521"/>
                </a:lnTo>
                <a:lnTo>
                  <a:pt x="2315" y="470"/>
                </a:lnTo>
                <a:lnTo>
                  <a:pt x="2453" y="494"/>
                </a:lnTo>
                <a:lnTo>
                  <a:pt x="2619" y="430"/>
                </a:lnTo>
                <a:lnTo>
                  <a:pt x="2888" y="302"/>
                </a:lnTo>
                <a:lnTo>
                  <a:pt x="3099" y="182"/>
                </a:lnTo>
                <a:lnTo>
                  <a:pt x="3376" y="0"/>
                </a:lnTo>
                <a:lnTo>
                  <a:pt x="3016" y="144"/>
                </a:lnTo>
                <a:lnTo>
                  <a:pt x="2801" y="230"/>
                </a:lnTo>
                <a:lnTo>
                  <a:pt x="2619" y="302"/>
                </a:lnTo>
                <a:lnTo>
                  <a:pt x="2386" y="398"/>
                </a:lnTo>
                <a:lnTo>
                  <a:pt x="2146" y="478"/>
                </a:lnTo>
                <a:lnTo>
                  <a:pt x="1792" y="624"/>
                </a:lnTo>
                <a:lnTo>
                  <a:pt x="1601" y="710"/>
                </a:lnTo>
                <a:lnTo>
                  <a:pt x="1135" y="886"/>
                </a:lnTo>
                <a:lnTo>
                  <a:pt x="1098" y="871"/>
                </a:lnTo>
                <a:lnTo>
                  <a:pt x="993" y="871"/>
                </a:lnTo>
                <a:lnTo>
                  <a:pt x="450" y="1039"/>
                </a:lnTo>
                <a:lnTo>
                  <a:pt x="8" y="1214"/>
                </a:lnTo>
                <a:lnTo>
                  <a:pt x="27" y="1240"/>
                </a:lnTo>
                <a:lnTo>
                  <a:pt x="35" y="1237"/>
                </a:lnTo>
                <a:lnTo>
                  <a:pt x="10" y="1528"/>
                </a:lnTo>
                <a:lnTo>
                  <a:pt x="0" y="1525"/>
                </a:lnTo>
              </a:path>
            </a:pathLst>
          </a:custGeom>
          <a:solidFill>
            <a:srgbClr val="000000">
              <a:alpha val="50000"/>
            </a:srgbClr>
          </a:solidFill>
          <a:ln w="9525">
            <a:noFill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en-US"/>
          </a:p>
        </p:txBody>
      </p:sp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296863" y="3022600"/>
            <a:ext cx="976312" cy="2828925"/>
            <a:chOff x="187" y="1904"/>
            <a:chExt cx="615" cy="1782"/>
          </a:xfrm>
        </p:grpSpPr>
        <p:grpSp>
          <p:nvGrpSpPr>
            <p:cNvPr id="3" name="Group 4"/>
            <p:cNvGrpSpPr>
              <a:grpSpLocks/>
            </p:cNvGrpSpPr>
            <p:nvPr/>
          </p:nvGrpSpPr>
          <p:grpSpPr bwMode="auto">
            <a:xfrm>
              <a:off x="187" y="3207"/>
              <a:ext cx="438" cy="479"/>
              <a:chOff x="187" y="3207"/>
              <a:chExt cx="438" cy="479"/>
            </a:xfrm>
          </p:grpSpPr>
          <p:sp>
            <p:nvSpPr>
              <p:cNvPr id="83973" name="Oval 5"/>
              <p:cNvSpPr>
                <a:spLocks noChangeArrowheads="1"/>
              </p:cNvSpPr>
              <p:nvPr/>
            </p:nvSpPr>
            <p:spPr bwMode="auto">
              <a:xfrm>
                <a:off x="187" y="3544"/>
                <a:ext cx="435" cy="142"/>
              </a:xfrm>
              <a:prstGeom prst="ellipse">
                <a:avLst/>
              </a:pr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3974" name="Oval 6"/>
              <p:cNvSpPr>
                <a:spLocks noChangeArrowheads="1"/>
              </p:cNvSpPr>
              <p:nvPr/>
            </p:nvSpPr>
            <p:spPr bwMode="auto">
              <a:xfrm>
                <a:off x="188" y="3534"/>
                <a:ext cx="437" cy="141"/>
              </a:xfrm>
              <a:prstGeom prst="ellipse">
                <a:avLst/>
              </a:prstGeom>
              <a:gradFill rotWithShape="0">
                <a:gsLst>
                  <a:gs pos="0">
                    <a:srgbClr val="000000"/>
                  </a:gs>
                  <a:gs pos="50000">
                    <a:schemeClr val="bg1"/>
                  </a:gs>
                  <a:gs pos="100000">
                    <a:srgbClr val="000000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3975" name="Oval 7"/>
              <p:cNvSpPr>
                <a:spLocks noChangeArrowheads="1"/>
              </p:cNvSpPr>
              <p:nvPr/>
            </p:nvSpPr>
            <p:spPr bwMode="auto">
              <a:xfrm>
                <a:off x="275" y="3207"/>
                <a:ext cx="267" cy="84"/>
              </a:xfrm>
              <a:prstGeom prst="ellipse">
                <a:avLst/>
              </a:pr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3976" name="Oval 8"/>
              <p:cNvSpPr>
                <a:spLocks noChangeArrowheads="1"/>
              </p:cNvSpPr>
              <p:nvPr/>
            </p:nvSpPr>
            <p:spPr bwMode="auto">
              <a:xfrm>
                <a:off x="277" y="3207"/>
                <a:ext cx="261" cy="70"/>
              </a:xfrm>
              <a:prstGeom prst="ellipse">
                <a:avLst/>
              </a:prstGeom>
              <a:gradFill rotWithShape="0">
                <a:gsLst>
                  <a:gs pos="0">
                    <a:srgbClr val="590000"/>
                  </a:gs>
                  <a:gs pos="50000">
                    <a:schemeClr val="bg1"/>
                  </a:gs>
                  <a:gs pos="100000">
                    <a:srgbClr val="590000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3977" name="AutoShape 9"/>
              <p:cNvSpPr>
                <a:spLocks noChangeArrowheads="1"/>
              </p:cNvSpPr>
              <p:nvPr/>
            </p:nvSpPr>
            <p:spPr bwMode="auto">
              <a:xfrm flipV="1">
                <a:off x="187" y="3253"/>
                <a:ext cx="438" cy="116"/>
              </a:xfrm>
              <a:custGeom>
                <a:avLst/>
                <a:gdLst>
                  <a:gd name="G0" fmla="+- 5399 0 0"/>
                  <a:gd name="G1" fmla="+- 21600 0 5399"/>
                  <a:gd name="G2" fmla="*/ 5399 1 2"/>
                  <a:gd name="G3" fmla="+- 21600 0 G2"/>
                  <a:gd name="G4" fmla="+/ 5399 21600 2"/>
                  <a:gd name="G5" fmla="+/ G1 0 2"/>
                  <a:gd name="G6" fmla="*/ 21600 21600 5399"/>
                  <a:gd name="G7" fmla="*/ G6 1 2"/>
                  <a:gd name="G8" fmla="+- 21600 0 G7"/>
                  <a:gd name="G9" fmla="*/ 21600 1 2"/>
                  <a:gd name="G10" fmla="+- 5399 0 G9"/>
                  <a:gd name="G11" fmla="?: G10 G8 0"/>
                  <a:gd name="G12" fmla="?: G10 G7 21600"/>
                  <a:gd name="T0" fmla="*/ 18900 w 21600"/>
                  <a:gd name="T1" fmla="*/ 10800 h 21600"/>
                  <a:gd name="T2" fmla="*/ 10800 w 21600"/>
                  <a:gd name="T3" fmla="*/ 21600 h 21600"/>
                  <a:gd name="T4" fmla="*/ 2700 w 21600"/>
                  <a:gd name="T5" fmla="*/ 10800 h 21600"/>
                  <a:gd name="T6" fmla="*/ 10800 w 21600"/>
                  <a:gd name="T7" fmla="*/ 0 h 21600"/>
                  <a:gd name="T8" fmla="*/ 4500 w 21600"/>
                  <a:gd name="T9" fmla="*/ 4500 h 21600"/>
                  <a:gd name="T10" fmla="*/ 17100 w 21600"/>
                  <a:gd name="T11" fmla="*/ 171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T8" t="T9" r="T10" b="T11"/>
                <a:pathLst>
                  <a:path w="21600" h="21600">
                    <a:moveTo>
                      <a:pt x="0" y="0"/>
                    </a:moveTo>
                    <a:lnTo>
                      <a:pt x="5399" y="21600"/>
                    </a:lnTo>
                    <a:lnTo>
                      <a:pt x="16201" y="21600"/>
                    </a:lnTo>
                    <a:lnTo>
                      <a:pt x="2160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590000"/>
                  </a:gs>
                  <a:gs pos="50000">
                    <a:schemeClr val="bg1"/>
                  </a:gs>
                  <a:gs pos="100000">
                    <a:srgbClr val="590000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3978" name="Rectangle 10"/>
              <p:cNvSpPr>
                <a:spLocks noChangeArrowheads="1"/>
              </p:cNvSpPr>
              <p:nvPr/>
            </p:nvSpPr>
            <p:spPr bwMode="auto">
              <a:xfrm>
                <a:off x="187" y="3383"/>
                <a:ext cx="436" cy="233"/>
              </a:xfrm>
              <a:prstGeom prst="rect">
                <a:avLst/>
              </a:prstGeom>
              <a:gradFill rotWithShape="0">
                <a:gsLst>
                  <a:gs pos="0">
                    <a:srgbClr val="000000"/>
                  </a:gs>
                  <a:gs pos="50000">
                    <a:schemeClr val="bg1"/>
                  </a:gs>
                  <a:gs pos="100000">
                    <a:srgbClr val="000000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3979" name="Oval 11"/>
              <p:cNvSpPr>
                <a:spLocks noChangeArrowheads="1"/>
              </p:cNvSpPr>
              <p:nvPr/>
            </p:nvSpPr>
            <p:spPr bwMode="auto">
              <a:xfrm>
                <a:off x="187" y="3329"/>
                <a:ext cx="436" cy="91"/>
              </a:xfrm>
              <a:prstGeom prst="ellipse">
                <a:avLst/>
              </a:pr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3980" name="Freeform 12"/>
              <p:cNvSpPr>
                <a:spLocks/>
              </p:cNvSpPr>
              <p:nvPr/>
            </p:nvSpPr>
            <p:spPr bwMode="auto">
              <a:xfrm>
                <a:off x="216" y="3282"/>
                <a:ext cx="113" cy="393"/>
              </a:xfrm>
              <a:custGeom>
                <a:avLst/>
                <a:gdLst/>
                <a:ahLst/>
                <a:cxnLst>
                  <a:cxn ang="0">
                    <a:pos x="68" y="0"/>
                  </a:cxn>
                  <a:cxn ang="0">
                    <a:pos x="0" y="110"/>
                  </a:cxn>
                  <a:cxn ang="0">
                    <a:pos x="3" y="361"/>
                  </a:cxn>
                  <a:cxn ang="0">
                    <a:pos x="36" y="379"/>
                  </a:cxn>
                  <a:cxn ang="0">
                    <a:pos x="63" y="385"/>
                  </a:cxn>
                  <a:cxn ang="0">
                    <a:pos x="92" y="392"/>
                  </a:cxn>
                  <a:cxn ang="0">
                    <a:pos x="90" y="136"/>
                  </a:cxn>
                  <a:cxn ang="0">
                    <a:pos x="112" y="10"/>
                  </a:cxn>
                  <a:cxn ang="0">
                    <a:pos x="102" y="10"/>
                  </a:cxn>
                  <a:cxn ang="0">
                    <a:pos x="81" y="6"/>
                  </a:cxn>
                  <a:cxn ang="0">
                    <a:pos x="68" y="0"/>
                  </a:cxn>
                </a:cxnLst>
                <a:rect l="0" t="0" r="r" b="b"/>
                <a:pathLst>
                  <a:path w="113" h="393">
                    <a:moveTo>
                      <a:pt x="68" y="0"/>
                    </a:moveTo>
                    <a:lnTo>
                      <a:pt x="0" y="110"/>
                    </a:lnTo>
                    <a:lnTo>
                      <a:pt x="3" y="361"/>
                    </a:lnTo>
                    <a:lnTo>
                      <a:pt x="36" y="379"/>
                    </a:lnTo>
                    <a:lnTo>
                      <a:pt x="63" y="385"/>
                    </a:lnTo>
                    <a:lnTo>
                      <a:pt x="92" y="392"/>
                    </a:lnTo>
                    <a:lnTo>
                      <a:pt x="90" y="136"/>
                    </a:lnTo>
                    <a:lnTo>
                      <a:pt x="112" y="10"/>
                    </a:lnTo>
                    <a:lnTo>
                      <a:pt x="102" y="10"/>
                    </a:lnTo>
                    <a:lnTo>
                      <a:pt x="81" y="6"/>
                    </a:lnTo>
                    <a:lnTo>
                      <a:pt x="68" y="0"/>
                    </a:lnTo>
                  </a:path>
                </a:pathLst>
              </a:custGeom>
              <a:gradFill rotWithShape="0">
                <a:gsLst>
                  <a:gs pos="0">
                    <a:srgbClr val="590000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 type="none" w="sm" len="sm"/>
                <a:tailEnd type="none" w="sm" len="sm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3981" name="Oval 13"/>
              <p:cNvSpPr>
                <a:spLocks noChangeArrowheads="1"/>
              </p:cNvSpPr>
              <p:nvPr/>
            </p:nvSpPr>
            <p:spPr bwMode="auto">
              <a:xfrm>
                <a:off x="297" y="3221"/>
                <a:ext cx="222" cy="45"/>
              </a:xfrm>
              <a:prstGeom prst="ellipse">
                <a:avLst/>
              </a:prstGeom>
              <a:gradFill rotWithShape="0">
                <a:gsLst>
                  <a:gs pos="0">
                    <a:srgbClr val="590000"/>
                  </a:gs>
                  <a:gs pos="50000">
                    <a:schemeClr val="bg1"/>
                  </a:gs>
                  <a:gs pos="100000">
                    <a:srgbClr val="590000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3982" name="Oval 14"/>
              <p:cNvSpPr>
                <a:spLocks noChangeArrowheads="1"/>
              </p:cNvSpPr>
              <p:nvPr/>
            </p:nvSpPr>
            <p:spPr bwMode="auto">
              <a:xfrm>
                <a:off x="192" y="3332"/>
                <a:ext cx="418" cy="86"/>
              </a:xfrm>
              <a:prstGeom prst="ellipse">
                <a:avLst/>
              </a:prstGeom>
              <a:solidFill>
                <a:srgbClr val="000000">
                  <a:alpha val="50000"/>
                </a:srgbClr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3983" name="Freeform 15"/>
              <p:cNvSpPr>
                <a:spLocks/>
              </p:cNvSpPr>
              <p:nvPr/>
            </p:nvSpPr>
            <p:spPr bwMode="auto">
              <a:xfrm>
                <a:off x="232" y="3283"/>
                <a:ext cx="67" cy="369"/>
              </a:xfrm>
              <a:custGeom>
                <a:avLst/>
                <a:gdLst/>
                <a:ahLst/>
                <a:cxnLst>
                  <a:cxn ang="0">
                    <a:pos x="0" y="133"/>
                  </a:cxn>
                  <a:cxn ang="0">
                    <a:pos x="0" y="357"/>
                  </a:cxn>
                  <a:cxn ang="0">
                    <a:pos x="20" y="368"/>
                  </a:cxn>
                  <a:cxn ang="0">
                    <a:pos x="20" y="141"/>
                  </a:cxn>
                  <a:cxn ang="0">
                    <a:pos x="20" y="125"/>
                  </a:cxn>
                  <a:cxn ang="0">
                    <a:pos x="29" y="111"/>
                  </a:cxn>
                  <a:cxn ang="0">
                    <a:pos x="66" y="4"/>
                  </a:cxn>
                  <a:cxn ang="0">
                    <a:pos x="59" y="0"/>
                  </a:cxn>
                  <a:cxn ang="0">
                    <a:pos x="8" y="113"/>
                  </a:cxn>
                  <a:cxn ang="0">
                    <a:pos x="0" y="133"/>
                  </a:cxn>
                </a:cxnLst>
                <a:rect l="0" t="0" r="r" b="b"/>
                <a:pathLst>
                  <a:path w="67" h="369">
                    <a:moveTo>
                      <a:pt x="0" y="133"/>
                    </a:moveTo>
                    <a:lnTo>
                      <a:pt x="0" y="357"/>
                    </a:lnTo>
                    <a:lnTo>
                      <a:pt x="20" y="368"/>
                    </a:lnTo>
                    <a:lnTo>
                      <a:pt x="20" y="141"/>
                    </a:lnTo>
                    <a:lnTo>
                      <a:pt x="20" y="125"/>
                    </a:lnTo>
                    <a:lnTo>
                      <a:pt x="29" y="111"/>
                    </a:lnTo>
                    <a:lnTo>
                      <a:pt x="66" y="4"/>
                    </a:lnTo>
                    <a:lnTo>
                      <a:pt x="59" y="0"/>
                    </a:lnTo>
                    <a:lnTo>
                      <a:pt x="8" y="113"/>
                    </a:lnTo>
                    <a:lnTo>
                      <a:pt x="0" y="133"/>
                    </a:lnTo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50000">
                    <a:srgbClr val="FFFFFF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 type="none" w="sm" len="sm"/>
                <a:tailEnd type="none" w="sm" len="sm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3984" name="Freeform 16"/>
              <p:cNvSpPr>
                <a:spLocks/>
              </p:cNvSpPr>
              <p:nvPr/>
            </p:nvSpPr>
            <p:spPr bwMode="auto">
              <a:xfrm>
                <a:off x="521" y="3275"/>
                <a:ext cx="99" cy="363"/>
              </a:xfrm>
              <a:custGeom>
                <a:avLst/>
                <a:gdLst/>
                <a:ahLst/>
                <a:cxnLst>
                  <a:cxn ang="0">
                    <a:pos x="98" y="102"/>
                  </a:cxn>
                  <a:cxn ang="0">
                    <a:pos x="98" y="348"/>
                  </a:cxn>
                  <a:cxn ang="0">
                    <a:pos x="81" y="362"/>
                  </a:cxn>
                  <a:cxn ang="0">
                    <a:pos x="81" y="106"/>
                  </a:cxn>
                  <a:cxn ang="0">
                    <a:pos x="0" y="4"/>
                  </a:cxn>
                  <a:cxn ang="0">
                    <a:pos x="7" y="0"/>
                  </a:cxn>
                  <a:cxn ang="0">
                    <a:pos x="98" y="102"/>
                  </a:cxn>
                </a:cxnLst>
                <a:rect l="0" t="0" r="r" b="b"/>
                <a:pathLst>
                  <a:path w="99" h="363">
                    <a:moveTo>
                      <a:pt x="98" y="102"/>
                    </a:moveTo>
                    <a:lnTo>
                      <a:pt x="98" y="348"/>
                    </a:lnTo>
                    <a:lnTo>
                      <a:pt x="81" y="362"/>
                    </a:lnTo>
                    <a:lnTo>
                      <a:pt x="81" y="106"/>
                    </a:lnTo>
                    <a:lnTo>
                      <a:pt x="0" y="4"/>
                    </a:lnTo>
                    <a:lnTo>
                      <a:pt x="7" y="0"/>
                    </a:lnTo>
                    <a:lnTo>
                      <a:pt x="98" y="102"/>
                    </a:lnTo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  <a:headEnd type="none" w="sm" len="sm"/>
                <a:tailEnd type="none" w="sm" len="sm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3985" name="Freeform 17"/>
              <p:cNvSpPr>
                <a:spLocks/>
              </p:cNvSpPr>
              <p:nvPr/>
            </p:nvSpPr>
            <p:spPr bwMode="auto">
              <a:xfrm>
                <a:off x="441" y="3215"/>
                <a:ext cx="74" cy="23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34" y="4"/>
                  </a:cxn>
                  <a:cxn ang="0">
                    <a:pos x="56" y="10"/>
                  </a:cxn>
                  <a:cxn ang="0">
                    <a:pos x="73" y="16"/>
                  </a:cxn>
                  <a:cxn ang="0">
                    <a:pos x="67" y="22"/>
                  </a:cxn>
                  <a:cxn ang="0">
                    <a:pos x="51" y="14"/>
                  </a:cxn>
                  <a:cxn ang="0">
                    <a:pos x="27" y="8"/>
                  </a:cxn>
                  <a:cxn ang="0">
                    <a:pos x="3" y="8"/>
                  </a:cxn>
                  <a:cxn ang="0">
                    <a:pos x="0" y="0"/>
                  </a:cxn>
                </a:cxnLst>
                <a:rect l="0" t="0" r="r" b="b"/>
                <a:pathLst>
                  <a:path w="74" h="23">
                    <a:moveTo>
                      <a:pt x="0" y="0"/>
                    </a:moveTo>
                    <a:lnTo>
                      <a:pt x="34" y="4"/>
                    </a:lnTo>
                    <a:lnTo>
                      <a:pt x="56" y="10"/>
                    </a:lnTo>
                    <a:lnTo>
                      <a:pt x="73" y="16"/>
                    </a:lnTo>
                    <a:lnTo>
                      <a:pt x="67" y="22"/>
                    </a:lnTo>
                    <a:lnTo>
                      <a:pt x="51" y="14"/>
                    </a:lnTo>
                    <a:lnTo>
                      <a:pt x="27" y="8"/>
                    </a:lnTo>
                    <a:lnTo>
                      <a:pt x="3" y="8"/>
                    </a:lnTo>
                    <a:lnTo>
                      <a:pt x="0" y="0"/>
                    </a:lnTo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50000">
                    <a:srgbClr val="FFFFFF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 type="none" w="sm" len="sm"/>
                <a:tailEnd type="none" w="sm" len="sm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3986" name="Freeform 18"/>
              <p:cNvSpPr>
                <a:spLocks/>
              </p:cNvSpPr>
              <p:nvPr/>
            </p:nvSpPr>
            <p:spPr bwMode="auto">
              <a:xfrm>
                <a:off x="492" y="3327"/>
                <a:ext cx="74" cy="23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34" y="4"/>
                  </a:cxn>
                  <a:cxn ang="0">
                    <a:pos x="56" y="10"/>
                  </a:cxn>
                  <a:cxn ang="0">
                    <a:pos x="73" y="16"/>
                  </a:cxn>
                  <a:cxn ang="0">
                    <a:pos x="67" y="22"/>
                  </a:cxn>
                  <a:cxn ang="0">
                    <a:pos x="51" y="14"/>
                  </a:cxn>
                  <a:cxn ang="0">
                    <a:pos x="27" y="8"/>
                  </a:cxn>
                  <a:cxn ang="0">
                    <a:pos x="3" y="8"/>
                  </a:cxn>
                  <a:cxn ang="0">
                    <a:pos x="0" y="0"/>
                  </a:cxn>
                </a:cxnLst>
                <a:rect l="0" t="0" r="r" b="b"/>
                <a:pathLst>
                  <a:path w="74" h="23">
                    <a:moveTo>
                      <a:pt x="0" y="0"/>
                    </a:moveTo>
                    <a:lnTo>
                      <a:pt x="34" y="4"/>
                    </a:lnTo>
                    <a:lnTo>
                      <a:pt x="56" y="10"/>
                    </a:lnTo>
                    <a:lnTo>
                      <a:pt x="73" y="16"/>
                    </a:lnTo>
                    <a:lnTo>
                      <a:pt x="67" y="22"/>
                    </a:lnTo>
                    <a:lnTo>
                      <a:pt x="51" y="14"/>
                    </a:lnTo>
                    <a:lnTo>
                      <a:pt x="27" y="8"/>
                    </a:lnTo>
                    <a:lnTo>
                      <a:pt x="3" y="8"/>
                    </a:lnTo>
                    <a:lnTo>
                      <a:pt x="0" y="0"/>
                    </a:lnTo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50000">
                    <a:srgbClr val="FFFFFF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 type="none" w="sm" len="sm"/>
                <a:tailEnd type="none" w="sm" len="sm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3987" name="Freeform 19"/>
              <p:cNvSpPr>
                <a:spLocks/>
              </p:cNvSpPr>
              <p:nvPr/>
            </p:nvSpPr>
            <p:spPr bwMode="auto">
              <a:xfrm>
                <a:off x="286" y="3250"/>
                <a:ext cx="73" cy="23"/>
              </a:xfrm>
              <a:custGeom>
                <a:avLst/>
                <a:gdLst/>
                <a:ahLst/>
                <a:cxnLst>
                  <a:cxn ang="0">
                    <a:pos x="72" y="22"/>
                  </a:cxn>
                  <a:cxn ang="0">
                    <a:pos x="37" y="18"/>
                  </a:cxn>
                  <a:cxn ang="0">
                    <a:pos x="16" y="12"/>
                  </a:cxn>
                  <a:cxn ang="0">
                    <a:pos x="0" y="6"/>
                  </a:cxn>
                  <a:cxn ang="0">
                    <a:pos x="5" y="0"/>
                  </a:cxn>
                  <a:cxn ang="0">
                    <a:pos x="21" y="8"/>
                  </a:cxn>
                  <a:cxn ang="0">
                    <a:pos x="45" y="14"/>
                  </a:cxn>
                  <a:cxn ang="0">
                    <a:pos x="68" y="14"/>
                  </a:cxn>
                  <a:cxn ang="0">
                    <a:pos x="72" y="22"/>
                  </a:cxn>
                </a:cxnLst>
                <a:rect l="0" t="0" r="r" b="b"/>
                <a:pathLst>
                  <a:path w="73" h="23">
                    <a:moveTo>
                      <a:pt x="72" y="22"/>
                    </a:moveTo>
                    <a:lnTo>
                      <a:pt x="37" y="18"/>
                    </a:lnTo>
                    <a:lnTo>
                      <a:pt x="16" y="12"/>
                    </a:lnTo>
                    <a:lnTo>
                      <a:pt x="0" y="6"/>
                    </a:lnTo>
                    <a:lnTo>
                      <a:pt x="5" y="0"/>
                    </a:lnTo>
                    <a:lnTo>
                      <a:pt x="21" y="8"/>
                    </a:lnTo>
                    <a:lnTo>
                      <a:pt x="45" y="14"/>
                    </a:lnTo>
                    <a:lnTo>
                      <a:pt x="68" y="14"/>
                    </a:lnTo>
                    <a:lnTo>
                      <a:pt x="72" y="22"/>
                    </a:lnTo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50000">
                    <a:srgbClr val="FFFFFF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 type="none" w="sm" len="sm"/>
                <a:tailEnd type="none" w="sm" len="sm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3988" name="Freeform 20"/>
              <p:cNvSpPr>
                <a:spLocks/>
              </p:cNvSpPr>
              <p:nvPr/>
            </p:nvSpPr>
            <p:spPr bwMode="auto">
              <a:xfrm>
                <a:off x="338" y="3284"/>
                <a:ext cx="81" cy="118"/>
              </a:xfrm>
              <a:custGeom>
                <a:avLst/>
                <a:gdLst/>
                <a:ahLst/>
                <a:cxnLst>
                  <a:cxn ang="0">
                    <a:pos x="40" y="0"/>
                  </a:cxn>
                  <a:cxn ang="0">
                    <a:pos x="80" y="4"/>
                  </a:cxn>
                  <a:cxn ang="0">
                    <a:pos x="65" y="40"/>
                  </a:cxn>
                  <a:cxn ang="0">
                    <a:pos x="58" y="62"/>
                  </a:cxn>
                  <a:cxn ang="0">
                    <a:pos x="47" y="82"/>
                  </a:cxn>
                  <a:cxn ang="0">
                    <a:pos x="40" y="105"/>
                  </a:cxn>
                  <a:cxn ang="0">
                    <a:pos x="37" y="117"/>
                  </a:cxn>
                  <a:cxn ang="0">
                    <a:pos x="16" y="114"/>
                  </a:cxn>
                  <a:cxn ang="0">
                    <a:pos x="0" y="108"/>
                  </a:cxn>
                  <a:cxn ang="0">
                    <a:pos x="7" y="84"/>
                  </a:cxn>
                  <a:cxn ang="0">
                    <a:pos x="25" y="60"/>
                  </a:cxn>
                  <a:cxn ang="0">
                    <a:pos x="29" y="40"/>
                  </a:cxn>
                  <a:cxn ang="0">
                    <a:pos x="36" y="20"/>
                  </a:cxn>
                  <a:cxn ang="0">
                    <a:pos x="40" y="0"/>
                  </a:cxn>
                </a:cxnLst>
                <a:rect l="0" t="0" r="r" b="b"/>
                <a:pathLst>
                  <a:path w="81" h="118">
                    <a:moveTo>
                      <a:pt x="40" y="0"/>
                    </a:moveTo>
                    <a:lnTo>
                      <a:pt x="80" y="4"/>
                    </a:lnTo>
                    <a:lnTo>
                      <a:pt x="65" y="40"/>
                    </a:lnTo>
                    <a:lnTo>
                      <a:pt x="58" y="62"/>
                    </a:lnTo>
                    <a:lnTo>
                      <a:pt x="47" y="82"/>
                    </a:lnTo>
                    <a:lnTo>
                      <a:pt x="40" y="105"/>
                    </a:lnTo>
                    <a:lnTo>
                      <a:pt x="37" y="117"/>
                    </a:lnTo>
                    <a:lnTo>
                      <a:pt x="16" y="114"/>
                    </a:lnTo>
                    <a:lnTo>
                      <a:pt x="0" y="108"/>
                    </a:lnTo>
                    <a:lnTo>
                      <a:pt x="7" y="84"/>
                    </a:lnTo>
                    <a:lnTo>
                      <a:pt x="25" y="60"/>
                    </a:lnTo>
                    <a:lnTo>
                      <a:pt x="29" y="40"/>
                    </a:lnTo>
                    <a:lnTo>
                      <a:pt x="36" y="20"/>
                    </a:lnTo>
                    <a:lnTo>
                      <a:pt x="40" y="0"/>
                    </a:lnTo>
                  </a:path>
                </a:pathLst>
              </a:custGeom>
              <a:gradFill rotWithShape="0">
                <a:gsLst>
                  <a:gs pos="0">
                    <a:srgbClr val="B36666"/>
                  </a:gs>
                  <a:gs pos="100000">
                    <a:schemeClr val="bg1"/>
                  </a:gs>
                </a:gsLst>
                <a:lin ang="2700000" scaled="1"/>
              </a:gradFill>
              <a:ln w="9525">
                <a:noFill/>
                <a:round/>
                <a:headEnd type="none" w="sm" len="sm"/>
                <a:tailEnd type="none" w="sm" len="sm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3989" name="Freeform 21"/>
              <p:cNvSpPr>
                <a:spLocks/>
              </p:cNvSpPr>
              <p:nvPr/>
            </p:nvSpPr>
            <p:spPr bwMode="auto">
              <a:xfrm>
                <a:off x="282" y="3265"/>
                <a:ext cx="261" cy="35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25" y="10"/>
                  </a:cxn>
                  <a:cxn ang="0">
                    <a:pos x="66" y="18"/>
                  </a:cxn>
                  <a:cxn ang="0">
                    <a:pos x="122" y="19"/>
                  </a:cxn>
                  <a:cxn ang="0">
                    <a:pos x="177" y="19"/>
                  </a:cxn>
                  <a:cxn ang="0">
                    <a:pos x="218" y="12"/>
                  </a:cxn>
                  <a:cxn ang="0">
                    <a:pos x="240" y="6"/>
                  </a:cxn>
                  <a:cxn ang="0">
                    <a:pos x="248" y="0"/>
                  </a:cxn>
                  <a:cxn ang="0">
                    <a:pos x="260" y="15"/>
                  </a:cxn>
                  <a:cxn ang="0">
                    <a:pos x="221" y="28"/>
                  </a:cxn>
                  <a:cxn ang="0">
                    <a:pos x="164" y="34"/>
                  </a:cxn>
                  <a:cxn ang="0">
                    <a:pos x="98" y="33"/>
                  </a:cxn>
                  <a:cxn ang="0">
                    <a:pos x="39" y="24"/>
                  </a:cxn>
                  <a:cxn ang="0">
                    <a:pos x="5" y="9"/>
                  </a:cxn>
                  <a:cxn ang="0">
                    <a:pos x="0" y="0"/>
                  </a:cxn>
                </a:cxnLst>
                <a:rect l="0" t="0" r="r" b="b"/>
                <a:pathLst>
                  <a:path w="261" h="35">
                    <a:moveTo>
                      <a:pt x="0" y="0"/>
                    </a:moveTo>
                    <a:lnTo>
                      <a:pt x="25" y="10"/>
                    </a:lnTo>
                    <a:lnTo>
                      <a:pt x="66" y="18"/>
                    </a:lnTo>
                    <a:lnTo>
                      <a:pt x="122" y="19"/>
                    </a:lnTo>
                    <a:lnTo>
                      <a:pt x="177" y="19"/>
                    </a:lnTo>
                    <a:lnTo>
                      <a:pt x="218" y="12"/>
                    </a:lnTo>
                    <a:lnTo>
                      <a:pt x="240" y="6"/>
                    </a:lnTo>
                    <a:lnTo>
                      <a:pt x="248" y="0"/>
                    </a:lnTo>
                    <a:lnTo>
                      <a:pt x="260" y="15"/>
                    </a:lnTo>
                    <a:lnTo>
                      <a:pt x="221" y="28"/>
                    </a:lnTo>
                    <a:lnTo>
                      <a:pt x="164" y="34"/>
                    </a:lnTo>
                    <a:lnTo>
                      <a:pt x="98" y="33"/>
                    </a:lnTo>
                    <a:lnTo>
                      <a:pt x="39" y="24"/>
                    </a:lnTo>
                    <a:lnTo>
                      <a:pt x="5" y="9"/>
                    </a:lnTo>
                    <a:lnTo>
                      <a:pt x="0" y="0"/>
                    </a:lnTo>
                  </a:path>
                </a:pathLst>
              </a:custGeom>
              <a:solidFill>
                <a:schemeClr val="bg2">
                  <a:alpha val="50000"/>
                </a:schemeClr>
              </a:solidFill>
              <a:ln w="9525">
                <a:noFill/>
                <a:round/>
                <a:headEnd type="none" w="sm" len="sm"/>
                <a:tailEnd type="none" w="sm" len="sm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83990" name="Freeform 22"/>
            <p:cNvSpPr>
              <a:spLocks/>
            </p:cNvSpPr>
            <p:nvPr/>
          </p:nvSpPr>
          <p:spPr bwMode="auto">
            <a:xfrm>
              <a:off x="379" y="1904"/>
              <a:ext cx="423" cy="1366"/>
            </a:xfrm>
            <a:custGeom>
              <a:avLst/>
              <a:gdLst/>
              <a:ahLst/>
              <a:cxnLst>
                <a:cxn ang="0">
                  <a:pos x="356" y="64"/>
                </a:cxn>
                <a:cxn ang="0">
                  <a:pos x="326" y="163"/>
                </a:cxn>
                <a:cxn ang="0">
                  <a:pos x="292" y="293"/>
                </a:cxn>
                <a:cxn ang="0">
                  <a:pos x="258" y="417"/>
                </a:cxn>
                <a:cxn ang="0">
                  <a:pos x="219" y="585"/>
                </a:cxn>
                <a:cxn ang="0">
                  <a:pos x="168" y="775"/>
                </a:cxn>
                <a:cxn ang="0">
                  <a:pos x="126" y="952"/>
                </a:cxn>
                <a:cxn ang="0">
                  <a:pos x="89" y="1085"/>
                </a:cxn>
                <a:cxn ang="0">
                  <a:pos x="0" y="1362"/>
                </a:cxn>
                <a:cxn ang="0">
                  <a:pos x="29" y="1365"/>
                </a:cxn>
                <a:cxn ang="0">
                  <a:pos x="132" y="1061"/>
                </a:cxn>
                <a:cxn ang="0">
                  <a:pos x="223" y="957"/>
                </a:cxn>
                <a:cxn ang="0">
                  <a:pos x="271" y="866"/>
                </a:cxn>
                <a:cxn ang="0">
                  <a:pos x="308" y="798"/>
                </a:cxn>
                <a:cxn ang="0">
                  <a:pos x="214" y="790"/>
                </a:cxn>
                <a:cxn ang="0">
                  <a:pos x="311" y="782"/>
                </a:cxn>
                <a:cxn ang="0">
                  <a:pos x="325" y="751"/>
                </a:cxn>
                <a:cxn ang="0">
                  <a:pos x="231" y="742"/>
                </a:cxn>
                <a:cxn ang="0">
                  <a:pos x="329" y="738"/>
                </a:cxn>
                <a:cxn ang="0">
                  <a:pos x="344" y="690"/>
                </a:cxn>
                <a:cxn ang="0">
                  <a:pos x="240" y="690"/>
                </a:cxn>
                <a:cxn ang="0">
                  <a:pos x="351" y="664"/>
                </a:cxn>
                <a:cxn ang="0">
                  <a:pos x="387" y="486"/>
                </a:cxn>
                <a:cxn ang="0">
                  <a:pos x="411" y="322"/>
                </a:cxn>
                <a:cxn ang="0">
                  <a:pos x="422" y="197"/>
                </a:cxn>
                <a:cxn ang="0">
                  <a:pos x="422" y="119"/>
                </a:cxn>
                <a:cxn ang="0">
                  <a:pos x="408" y="68"/>
                </a:cxn>
                <a:cxn ang="0">
                  <a:pos x="381" y="0"/>
                </a:cxn>
                <a:cxn ang="0">
                  <a:pos x="356" y="64"/>
                </a:cxn>
              </a:cxnLst>
              <a:rect l="0" t="0" r="r" b="b"/>
              <a:pathLst>
                <a:path w="423" h="1366">
                  <a:moveTo>
                    <a:pt x="356" y="64"/>
                  </a:moveTo>
                  <a:lnTo>
                    <a:pt x="326" y="163"/>
                  </a:lnTo>
                  <a:lnTo>
                    <a:pt x="292" y="293"/>
                  </a:lnTo>
                  <a:lnTo>
                    <a:pt x="258" y="417"/>
                  </a:lnTo>
                  <a:lnTo>
                    <a:pt x="219" y="585"/>
                  </a:lnTo>
                  <a:lnTo>
                    <a:pt x="168" y="775"/>
                  </a:lnTo>
                  <a:lnTo>
                    <a:pt x="126" y="952"/>
                  </a:lnTo>
                  <a:lnTo>
                    <a:pt x="89" y="1085"/>
                  </a:lnTo>
                  <a:lnTo>
                    <a:pt x="0" y="1362"/>
                  </a:lnTo>
                  <a:lnTo>
                    <a:pt x="29" y="1365"/>
                  </a:lnTo>
                  <a:lnTo>
                    <a:pt x="132" y="1061"/>
                  </a:lnTo>
                  <a:lnTo>
                    <a:pt x="223" y="957"/>
                  </a:lnTo>
                  <a:lnTo>
                    <a:pt x="271" y="866"/>
                  </a:lnTo>
                  <a:lnTo>
                    <a:pt x="308" y="798"/>
                  </a:lnTo>
                  <a:lnTo>
                    <a:pt x="214" y="790"/>
                  </a:lnTo>
                  <a:lnTo>
                    <a:pt x="311" y="782"/>
                  </a:lnTo>
                  <a:lnTo>
                    <a:pt x="325" y="751"/>
                  </a:lnTo>
                  <a:lnTo>
                    <a:pt x="231" y="742"/>
                  </a:lnTo>
                  <a:lnTo>
                    <a:pt x="329" y="738"/>
                  </a:lnTo>
                  <a:lnTo>
                    <a:pt x="344" y="690"/>
                  </a:lnTo>
                  <a:lnTo>
                    <a:pt x="240" y="690"/>
                  </a:lnTo>
                  <a:lnTo>
                    <a:pt x="351" y="664"/>
                  </a:lnTo>
                  <a:lnTo>
                    <a:pt x="387" y="486"/>
                  </a:lnTo>
                  <a:lnTo>
                    <a:pt x="411" y="322"/>
                  </a:lnTo>
                  <a:lnTo>
                    <a:pt x="422" y="197"/>
                  </a:lnTo>
                  <a:lnTo>
                    <a:pt x="422" y="119"/>
                  </a:lnTo>
                  <a:lnTo>
                    <a:pt x="408" y="68"/>
                  </a:lnTo>
                  <a:lnTo>
                    <a:pt x="381" y="0"/>
                  </a:lnTo>
                  <a:lnTo>
                    <a:pt x="356" y="64"/>
                  </a:lnTo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rgbClr val="8D1919"/>
                </a:gs>
              </a:gsLst>
              <a:lin ang="2700000" scaled="1"/>
            </a:gradFill>
            <a:ln w="9525">
              <a:noFill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83991" name="Freeform 23"/>
          <p:cNvSpPr>
            <a:spLocks/>
          </p:cNvSpPr>
          <p:nvPr/>
        </p:nvSpPr>
        <p:spPr bwMode="auto">
          <a:xfrm>
            <a:off x="600075" y="3163888"/>
            <a:ext cx="560388" cy="2022475"/>
          </a:xfrm>
          <a:custGeom>
            <a:avLst/>
            <a:gdLst/>
            <a:ahLst/>
            <a:cxnLst>
              <a:cxn ang="0">
                <a:pos x="0" y="1272"/>
              </a:cxn>
              <a:cxn ang="0">
                <a:pos x="352" y="0"/>
              </a:cxn>
              <a:cxn ang="0">
                <a:pos x="26" y="1273"/>
              </a:cxn>
              <a:cxn ang="0">
                <a:pos x="0" y="1272"/>
              </a:cxn>
            </a:cxnLst>
            <a:rect l="0" t="0" r="r" b="b"/>
            <a:pathLst>
              <a:path w="353" h="1274">
                <a:moveTo>
                  <a:pt x="0" y="1272"/>
                </a:moveTo>
                <a:lnTo>
                  <a:pt x="352" y="0"/>
                </a:lnTo>
                <a:lnTo>
                  <a:pt x="26" y="1273"/>
                </a:lnTo>
                <a:lnTo>
                  <a:pt x="0" y="1272"/>
                </a:lnTo>
              </a:path>
            </a:pathLst>
          </a:custGeom>
          <a:gradFill rotWithShape="0">
            <a:gsLst>
              <a:gs pos="0">
                <a:schemeClr val="bg1"/>
              </a:gs>
              <a:gs pos="100000">
                <a:srgbClr val="FFFFFF"/>
              </a:gs>
            </a:gsLst>
            <a:lin ang="2700000" scaled="1"/>
          </a:gradFill>
          <a:ln w="9525">
            <a:noFill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83992" name="Rectangle 24"/>
          <p:cNvSpPr>
            <a:spLocks noGrp="1" noChangeArrowheads="1"/>
          </p:cNvSpPr>
          <p:nvPr>
            <p:ph type="title"/>
          </p:nvPr>
        </p:nvSpPr>
        <p:spPr bwMode="auto">
          <a:xfrm>
            <a:off x="182563" y="122238"/>
            <a:ext cx="8802687" cy="1206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83993" name="Rectangle 25"/>
          <p:cNvSpPr>
            <a:spLocks noGrp="1" noChangeArrowheads="1"/>
          </p:cNvSpPr>
          <p:nvPr>
            <p:ph type="body" idx="1"/>
          </p:nvPr>
        </p:nvSpPr>
        <p:spPr bwMode="auto">
          <a:xfrm>
            <a:off x="190500" y="1447800"/>
            <a:ext cx="8775700" cy="477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83994" name="Rectangle 2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69863" y="6273800"/>
            <a:ext cx="249713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fld id="{5FDBC619-B21B-4578-B6F2-943438C3904D}" type="datetime1">
              <a:rPr lang="en-US" smtClean="0"/>
              <a:pPr/>
              <a:t>08-Nov-17</a:t>
            </a:fld>
            <a:endParaRPr lang="en-US"/>
          </a:p>
        </p:txBody>
      </p:sp>
      <p:sp>
        <p:nvSpPr>
          <p:cNvPr id="83995" name="Rectangle 2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817813" y="6286500"/>
            <a:ext cx="35782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r>
              <a:rPr lang="en-US" smtClean="0"/>
              <a:t>Roganović Nevenka, prof</a:t>
            </a:r>
            <a:endParaRPr lang="en-US"/>
          </a:p>
        </p:txBody>
      </p:sp>
      <p:sp>
        <p:nvSpPr>
          <p:cNvPr id="83996" name="Rectangle 2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11925" y="6286500"/>
            <a:ext cx="24622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89" r:id="rId1"/>
    <p:sldLayoutId id="2147483890" r:id="rId2"/>
    <p:sldLayoutId id="2147483891" r:id="rId3"/>
    <p:sldLayoutId id="2147483892" r:id="rId4"/>
    <p:sldLayoutId id="2147483893" r:id="rId5"/>
    <p:sldLayoutId id="2147483894" r:id="rId6"/>
    <p:sldLayoutId id="2147483895" r:id="rId7"/>
    <p:sldLayoutId id="2147483896" r:id="rId8"/>
    <p:sldLayoutId id="2147483897" r:id="rId9"/>
    <p:sldLayoutId id="2147483898" r:id="rId10"/>
    <p:sldLayoutId id="2147483899" r:id="rId1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39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39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39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9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399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399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399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9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8399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399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399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9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8399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399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399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9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8399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399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399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3993" grpId="0" build="p">
        <p:tmplLst>
          <p:tmpl lvl="1">
            <p:tnLst>
              <p:par>
                <p:cTn presetID="42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399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83993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8399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8399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2">
            <p:tnLst>
              <p:par>
                <p:cTn presetID="42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399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83993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8399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8399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3">
            <p:tnLst>
              <p:par>
                <p:cTn presetID="42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399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83993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8399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8399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4">
            <p:tnLst>
              <p:par>
                <p:cTn presetID="42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399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83993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8399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8399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5">
            <p:tnLst>
              <p:par>
                <p:cTn presetID="42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399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83993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8399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8399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  <p:hf sldNum="0" hd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•"/>
        <a:defRPr kumimoji="1"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Times New Roman" pitchFamily="18" charset="0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•"/>
        <a:defRPr kumimoji="1" sz="2000">
          <a:solidFill>
            <a:schemeClr val="tx1"/>
          </a:solidFill>
          <a:latin typeface="Times New Roman" pitchFamily="18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•"/>
        <a:defRPr kumimoji="1" sz="2000">
          <a:solidFill>
            <a:schemeClr val="tx1"/>
          </a:solidFill>
          <a:latin typeface="Times New Roman" pitchFamily="18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•"/>
        <a:defRPr kumimoji="1" sz="2000">
          <a:solidFill>
            <a:schemeClr val="tx1"/>
          </a:solidFill>
          <a:latin typeface="Times New Roman" pitchFamily="18" charset="0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•"/>
        <a:defRPr kumimoji="1" sz="2000">
          <a:solidFill>
            <a:schemeClr val="tx1"/>
          </a:solidFill>
          <a:latin typeface="Times New Roman" pitchFamily="18" charset="0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•"/>
        <a:defRPr kumimoji="1" sz="2000">
          <a:solidFill>
            <a:schemeClr val="tx1"/>
          </a:solidFill>
          <a:latin typeface="Times New Roman" pitchFamily="18" charset="0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•"/>
        <a:defRPr kumimoji="1" sz="2000">
          <a:solidFill>
            <a:schemeClr val="tx1"/>
          </a:solidFill>
          <a:latin typeface="Times New Roman" pitchFamily="18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sz="quarter" idx="1"/>
          </p:nvPr>
        </p:nvSpPr>
        <p:spPr>
          <a:xfrm>
            <a:off x="1727200" y="5181600"/>
            <a:ext cx="5712179" cy="79022"/>
          </a:xfrm>
        </p:spPr>
        <p:txBody>
          <a:bodyPr>
            <a:normAutofit fontScale="25000" lnSpcReduction="20000"/>
          </a:bodyPr>
          <a:lstStyle/>
          <a:p>
            <a:endParaRPr lang="en-US" sz="32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 sz="quarter"/>
          </p:nvPr>
        </p:nvSpPr>
        <p:spPr>
          <a:xfrm>
            <a:off x="1727201" y="1295400"/>
            <a:ext cx="5723468" cy="2327625"/>
          </a:xfrm>
        </p:spPr>
        <p:txBody>
          <a:bodyPr>
            <a:normAutofit/>
          </a:bodyPr>
          <a:lstStyle/>
          <a:p>
            <a:endParaRPr lang="en-US" b="1" dirty="0"/>
          </a:p>
        </p:txBody>
      </p:sp>
      <p:pic>
        <p:nvPicPr>
          <p:cNvPr id="5" name="Picture 4" descr="Branko Miljkovi&amp;cacute; - Balada Ohridskim tamburašima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43200" y="609600"/>
            <a:ext cx="4724400" cy="533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1"/>
          <p:cNvSpPr>
            <a:spLocks noChangeArrowheads="1"/>
          </p:cNvSpPr>
          <p:nvPr/>
        </p:nvSpPr>
        <p:spPr bwMode="auto">
          <a:xfrm>
            <a:off x="1066800" y="1435525"/>
            <a:ext cx="6934200" cy="31700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Mudrosti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,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jači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će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prvi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posustati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! </a:t>
            </a:r>
            <a:b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</a:b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Samo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nitkovi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znaju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šta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je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poezija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, </a:t>
            </a:r>
            <a:b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</a:b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Kradljivci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vatre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,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nimalo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umiljati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, </a:t>
            </a:r>
            <a:b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</a:b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Vezani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za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jarbol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lađe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koju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prati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b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</a:b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Podvodna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pesma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javom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opasnija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. </a:t>
            </a:r>
            <a:b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</a:b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Onesvešćeno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sunce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u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zrelom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voću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će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znati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b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</a:b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Da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zameni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poljubac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što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pepeo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odmara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. </a:t>
            </a:r>
            <a:b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</a:b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Ali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niko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posle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nas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neće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imati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b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</a:b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Snagu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koja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se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slavujima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udvara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b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</a:b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Kad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isto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je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pevati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i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umirati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.</a:t>
            </a: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Picture 3" descr="https://encrypted-tbn2.gstatic.com/images?q=tbn:ANd9GcRXY5j9fKqXNNcS4t1bWegzke14n0xpXNQyy7vKqYNlgpxNPwLTV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91200" y="1981200"/>
            <a:ext cx="2285999" cy="304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Rectangle 1"/>
          <p:cNvSpPr>
            <a:spLocks noChangeArrowheads="1"/>
          </p:cNvSpPr>
          <p:nvPr/>
        </p:nvSpPr>
        <p:spPr bwMode="auto">
          <a:xfrm>
            <a:off x="1066800" y="1209958"/>
            <a:ext cx="6934200" cy="1631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Smrtonosan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je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život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, al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smrti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odoleva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. </a:t>
            </a:r>
            <a:b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</a:b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Jedna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strašna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bolest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po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meni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će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se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zvati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. </a:t>
            </a:r>
            <a:b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</a:b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Mnogo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smo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patili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: I,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evo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, sad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peva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b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</a:b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Pripitomljeni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pakao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. Nek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srce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ne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okleva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. </a:t>
            </a:r>
            <a:b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</a:b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Isto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je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pevati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i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umirati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.</a:t>
            </a: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Picture 3" descr="https://encrypted-tbn1.gstatic.com/images?q=tbn:ANd9GcQ0PTKTDUJfkYlSoMKtimfuXageddtggugquOJ7CZ5ohQQq9PrD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68969" y="3505200"/>
            <a:ext cx="4905375" cy="251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219200" y="914400"/>
            <a:ext cx="624840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000" b="1" dirty="0" err="1" smtClean="0"/>
              <a:t>Balada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ohridskim</a:t>
            </a:r>
            <a:r>
              <a:rPr lang="en-US" sz="2000" b="1" dirty="0" smtClean="0"/>
              <a:t> t</a:t>
            </a:r>
            <a:r>
              <a:rPr lang="sr-Latn-CS" sz="2000" b="1" dirty="0" smtClean="0"/>
              <a:t>amburašima</a:t>
            </a:r>
            <a:r>
              <a:rPr lang="en-US" sz="2000" b="1" dirty="0" smtClean="0"/>
              <a:t> je </a:t>
            </a:r>
            <a:r>
              <a:rPr lang="en-US" sz="2000" b="1" dirty="0" err="1" smtClean="0"/>
              <a:t>pisana</a:t>
            </a:r>
            <a:r>
              <a:rPr lang="en-US" sz="2000" b="1" dirty="0" smtClean="0"/>
              <a:t> u </a:t>
            </a:r>
            <a:r>
              <a:rPr lang="en-US" sz="2000" b="1" dirty="0" err="1" smtClean="0"/>
              <a:t>formi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francuske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balade</a:t>
            </a:r>
            <a:r>
              <a:rPr lang="en-US" sz="2000" dirty="0" smtClean="0"/>
              <a:t>, </a:t>
            </a:r>
            <a:r>
              <a:rPr lang="en-US" sz="2000" dirty="0" err="1" smtClean="0"/>
              <a:t>koja</a:t>
            </a:r>
            <a:r>
              <a:rPr lang="en-US" sz="2000" dirty="0" smtClean="0"/>
              <a:t> se </a:t>
            </a:r>
            <a:r>
              <a:rPr lang="en-US" sz="2000" dirty="0" err="1" smtClean="0"/>
              <a:t>sastoji</a:t>
            </a:r>
            <a:r>
              <a:rPr lang="en-US" sz="2000" dirty="0" smtClean="0"/>
              <a:t> </a:t>
            </a:r>
            <a:r>
              <a:rPr lang="en-US" sz="2000" dirty="0" err="1" smtClean="0"/>
              <a:t>od</a:t>
            </a:r>
            <a:r>
              <a:rPr lang="en-US" sz="2000" dirty="0" smtClean="0"/>
              <a:t> </a:t>
            </a:r>
            <a:r>
              <a:rPr lang="en-US" sz="2000" dirty="0" err="1" smtClean="0"/>
              <a:t>četiri</a:t>
            </a:r>
            <a:r>
              <a:rPr lang="en-US" sz="2000" dirty="0" smtClean="0"/>
              <a:t> </a:t>
            </a:r>
            <a:r>
              <a:rPr lang="en-US" sz="2000" dirty="0" err="1" smtClean="0"/>
              <a:t>strofe</a:t>
            </a:r>
            <a:r>
              <a:rPr lang="en-US" sz="2000" dirty="0" smtClean="0"/>
              <a:t> </a:t>
            </a:r>
            <a:r>
              <a:rPr lang="en-US" sz="2000" dirty="0" err="1" smtClean="0"/>
              <a:t>propraćene</a:t>
            </a:r>
            <a:r>
              <a:rPr lang="en-US" sz="2000" dirty="0" smtClean="0"/>
              <a:t> </a:t>
            </a:r>
            <a:r>
              <a:rPr lang="en-US" sz="2000" dirty="0" err="1" smtClean="0"/>
              <a:t>refrenom</a:t>
            </a:r>
            <a:r>
              <a:rPr lang="en-US" sz="2000" dirty="0" smtClean="0"/>
              <a:t>, </a:t>
            </a:r>
            <a:r>
              <a:rPr lang="en-US" sz="2000" dirty="0" err="1" smtClean="0"/>
              <a:t>od</a:t>
            </a:r>
            <a:r>
              <a:rPr lang="en-US" sz="2000" dirty="0" smtClean="0"/>
              <a:t> </a:t>
            </a:r>
            <a:r>
              <a:rPr lang="en-US" sz="2000" dirty="0" err="1" smtClean="0"/>
              <a:t>kojih</a:t>
            </a:r>
            <a:r>
              <a:rPr lang="en-US" sz="2000" dirty="0" smtClean="0"/>
              <a:t> </a:t>
            </a:r>
            <a:r>
              <a:rPr lang="en-US" sz="2000" dirty="0" err="1" smtClean="0"/>
              <a:t>prve</a:t>
            </a:r>
            <a:r>
              <a:rPr lang="en-US" sz="2000" dirty="0" smtClean="0"/>
              <a:t> tri </a:t>
            </a:r>
            <a:r>
              <a:rPr lang="en-US" sz="2000" dirty="0" err="1" smtClean="0"/>
              <a:t>strofe</a:t>
            </a:r>
            <a:r>
              <a:rPr lang="en-US" sz="2000" dirty="0" smtClean="0"/>
              <a:t> </a:t>
            </a:r>
            <a:r>
              <a:rPr lang="en-US" sz="2000" dirty="0" err="1" smtClean="0"/>
              <a:t>imaju</a:t>
            </a:r>
            <a:r>
              <a:rPr lang="en-US" sz="2000" dirty="0" smtClean="0"/>
              <a:t> </a:t>
            </a:r>
            <a:r>
              <a:rPr lang="en-US" sz="2000" dirty="0" err="1" smtClean="0"/>
              <a:t>po</a:t>
            </a:r>
            <a:r>
              <a:rPr lang="en-US" sz="2000" dirty="0" smtClean="0"/>
              <a:t> </a:t>
            </a:r>
            <a:r>
              <a:rPr lang="en-US" sz="2000" dirty="0" err="1" smtClean="0"/>
              <a:t>deset</a:t>
            </a:r>
            <a:r>
              <a:rPr lang="en-US" sz="2000" dirty="0" smtClean="0"/>
              <a:t> </a:t>
            </a:r>
            <a:r>
              <a:rPr lang="en-US" sz="2000" dirty="0" err="1" smtClean="0"/>
              <a:t>stihova</a:t>
            </a:r>
            <a:r>
              <a:rPr lang="en-US" sz="2000" dirty="0" smtClean="0"/>
              <a:t>, a </a:t>
            </a:r>
            <a:r>
              <a:rPr lang="en-US" sz="2000" dirty="0" err="1" smtClean="0"/>
              <a:t>poslednja</a:t>
            </a:r>
            <a:r>
              <a:rPr lang="en-US" sz="2000" dirty="0" smtClean="0"/>
              <a:t> pet </a:t>
            </a:r>
            <a:r>
              <a:rPr lang="en-US" sz="2000" dirty="0" err="1" smtClean="0"/>
              <a:t>stihova</a:t>
            </a:r>
            <a:r>
              <a:rPr lang="en-US" sz="2000" dirty="0" smtClean="0"/>
              <a:t>. </a:t>
            </a:r>
            <a:r>
              <a:rPr lang="en-US" sz="2000" dirty="0" err="1" smtClean="0"/>
              <a:t>Poslednja</a:t>
            </a:r>
            <a:r>
              <a:rPr lang="en-US" sz="2000" dirty="0" smtClean="0"/>
              <a:t> </a:t>
            </a:r>
            <a:r>
              <a:rPr lang="en-US" sz="2000" dirty="0" err="1" smtClean="0"/>
              <a:t>strofa</a:t>
            </a:r>
            <a:r>
              <a:rPr lang="en-US" sz="2000" dirty="0" smtClean="0"/>
              <a:t> </a:t>
            </a:r>
            <a:r>
              <a:rPr lang="en-US" sz="2000" dirty="0" err="1" smtClean="0"/>
              <a:t>predstavlja</a:t>
            </a:r>
            <a:r>
              <a:rPr lang="en-US" sz="2000" dirty="0" smtClean="0"/>
              <a:t> </a:t>
            </a:r>
            <a:r>
              <a:rPr lang="en-US" sz="2000" dirty="0" err="1" smtClean="0"/>
              <a:t>smisaono</a:t>
            </a:r>
            <a:r>
              <a:rPr lang="en-US" sz="2000" dirty="0" smtClean="0"/>
              <a:t> </a:t>
            </a:r>
            <a:r>
              <a:rPr lang="en-US" sz="2000" dirty="0" err="1" smtClean="0"/>
              <a:t>težište</a:t>
            </a:r>
            <a:r>
              <a:rPr lang="en-US" sz="2000" dirty="0" smtClean="0"/>
              <a:t> </a:t>
            </a:r>
            <a:r>
              <a:rPr lang="en-US" sz="2000" dirty="0" err="1" smtClean="0"/>
              <a:t>pesme</a:t>
            </a:r>
            <a:r>
              <a:rPr lang="en-US" sz="2000" dirty="0" smtClean="0"/>
              <a:t>, a </a:t>
            </a:r>
            <a:r>
              <a:rPr lang="en-US" sz="2000" dirty="0" err="1" smtClean="0"/>
              <a:t>refren</a:t>
            </a:r>
            <a:r>
              <a:rPr lang="en-US" sz="2000" dirty="0" smtClean="0"/>
              <a:t> u </a:t>
            </a:r>
            <a:r>
              <a:rPr lang="en-US" sz="2000" dirty="0" err="1" smtClean="0"/>
              <a:t>njoj</a:t>
            </a:r>
            <a:r>
              <a:rPr lang="en-US" sz="2000" dirty="0" smtClean="0"/>
              <a:t> </a:t>
            </a:r>
            <a:r>
              <a:rPr lang="en-US" sz="2000" dirty="0" err="1" smtClean="0"/>
              <a:t>dobija</a:t>
            </a:r>
            <a:r>
              <a:rPr lang="en-US" sz="2000" dirty="0" smtClean="0"/>
              <a:t> </a:t>
            </a:r>
            <a:r>
              <a:rPr lang="en-US" sz="2000" dirty="0" err="1" smtClean="0"/>
              <a:t>bitnu</a:t>
            </a:r>
            <a:r>
              <a:rPr lang="en-US" sz="2000" dirty="0" smtClean="0"/>
              <a:t> </a:t>
            </a:r>
            <a:r>
              <a:rPr lang="en-US" sz="2000" dirty="0" err="1" smtClean="0"/>
              <a:t>ulogu</a:t>
            </a:r>
            <a:r>
              <a:rPr lang="en-US" sz="2000" dirty="0" smtClean="0"/>
              <a:t> u </a:t>
            </a:r>
            <a:r>
              <a:rPr lang="en-US" sz="2000" dirty="0" err="1" smtClean="0"/>
              <a:t>poentiranju</a:t>
            </a:r>
            <a:r>
              <a:rPr lang="en-US" sz="2000" dirty="0" smtClean="0"/>
              <a:t>. </a:t>
            </a:r>
            <a:endParaRPr lang="sr-Latn-CS" sz="2000" dirty="0" smtClean="0"/>
          </a:p>
          <a:p>
            <a:pPr algn="just"/>
            <a:endParaRPr lang="en-US" sz="2000" dirty="0"/>
          </a:p>
        </p:txBody>
      </p:sp>
      <p:sp>
        <p:nvSpPr>
          <p:cNvPr id="4" name="Rectangle 3"/>
          <p:cNvSpPr/>
          <p:nvPr/>
        </p:nvSpPr>
        <p:spPr>
          <a:xfrm>
            <a:off x="2286000" y="3048000"/>
            <a:ext cx="57150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 err="1" smtClean="0"/>
              <a:t>Balada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ohridskim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trubadurima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napisana</a:t>
            </a:r>
            <a:r>
              <a:rPr lang="en-US" sz="2000" b="1" dirty="0" smtClean="0"/>
              <a:t> je u </a:t>
            </a:r>
            <a:r>
              <a:rPr lang="en-US" sz="2000" b="1" dirty="0" err="1" smtClean="0"/>
              <a:t>vozu</a:t>
            </a:r>
            <a:r>
              <a:rPr lang="en-US" sz="2000" dirty="0" smtClean="0"/>
              <a:t>, </a:t>
            </a:r>
            <a:r>
              <a:rPr lang="en-US" sz="2000" b="1" dirty="0" err="1" smtClean="0"/>
              <a:t>po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povratku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sa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Ohridskog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jezera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gd</a:t>
            </a:r>
            <a:r>
              <a:rPr lang="sr-Latn-CS" sz="2000" b="1" dirty="0" smtClean="0"/>
              <a:t>j</a:t>
            </a:r>
            <a:r>
              <a:rPr lang="en-US" sz="2000" b="1" dirty="0" smtClean="0"/>
              <a:t>e je</a:t>
            </a:r>
            <a:r>
              <a:rPr lang="en-US" sz="2000" dirty="0" smtClean="0"/>
              <a:t> </a:t>
            </a:r>
            <a:r>
              <a:rPr lang="en-US" sz="2000" b="1" dirty="0" err="1" smtClean="0"/>
              <a:t>autor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ove</a:t>
            </a:r>
            <a:r>
              <a:rPr lang="en-US" sz="2000" b="1" dirty="0" smtClean="0"/>
              <a:t> p</a:t>
            </a:r>
            <a:r>
              <a:rPr lang="sr-Latn-CS" sz="2000" b="1" dirty="0" smtClean="0"/>
              <a:t>j</a:t>
            </a:r>
            <a:r>
              <a:rPr lang="en-US" sz="2000" b="1" dirty="0" err="1" smtClean="0"/>
              <a:t>esme</a:t>
            </a:r>
            <a:r>
              <a:rPr lang="en-US" sz="2000" b="1" dirty="0" smtClean="0"/>
              <a:t> do </a:t>
            </a:r>
            <a:r>
              <a:rPr lang="en-US" sz="2000" b="1" dirty="0" err="1" smtClean="0"/>
              <a:t>zore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uživao</a:t>
            </a:r>
            <a:r>
              <a:rPr lang="en-US" sz="2000" b="1" dirty="0" smtClean="0"/>
              <a:t> u </a:t>
            </a:r>
            <a:r>
              <a:rPr lang="en-US" sz="2000" b="1" dirty="0" err="1" smtClean="0"/>
              <a:t>muzici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tamošnjeg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orkestra</a:t>
            </a:r>
            <a:r>
              <a:rPr lang="en-US" sz="2000" dirty="0" smtClean="0"/>
              <a:t>.</a:t>
            </a:r>
            <a:endParaRPr lang="en-US" sz="2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190500" y="457200"/>
            <a:ext cx="8775700" cy="5765800"/>
          </a:xfrm>
        </p:spPr>
        <p:txBody>
          <a:bodyPr/>
          <a:lstStyle/>
          <a:p>
            <a:r>
              <a:rPr lang="en-US" sz="2800" dirty="0" smtClean="0"/>
              <a:t>Da je </a:t>
            </a:r>
            <a:r>
              <a:rPr lang="en-US" sz="2800" dirty="0" err="1" smtClean="0"/>
              <a:t>pjesma</a:t>
            </a:r>
            <a:r>
              <a:rPr lang="en-US" sz="2800" dirty="0" smtClean="0"/>
              <a:t> </a:t>
            </a:r>
            <a:r>
              <a:rPr lang="sr-Latn-ME" sz="2800" dirty="0" smtClean="0"/>
              <a:t>iznenadna provala inspiracije (nadahnuća) pod dejstvom muzike i pjevanja ohridskih trubadura, može se zaključiti iz same pjesme.</a:t>
            </a:r>
          </a:p>
          <a:p>
            <a:r>
              <a:rPr lang="sr-Latn-ME" sz="2800" dirty="0" smtClean="0"/>
              <a:t>Pjesma </a:t>
            </a:r>
            <a:r>
              <a:rPr lang="sr-Latn-ME" sz="2800" b="1" dirty="0" smtClean="0"/>
              <a:t>počinje obraćanjem „mudrosti</a:t>
            </a:r>
            <a:r>
              <a:rPr lang="sr-Latn-ME" sz="2800" dirty="0" smtClean="0"/>
              <a:t>“, zatim je uslijedilo </a:t>
            </a:r>
            <a:r>
              <a:rPr lang="sr-Latn-ME" sz="2800" b="1" dirty="0" smtClean="0"/>
              <a:t>obraćanje starcima</a:t>
            </a:r>
            <a:r>
              <a:rPr lang="sr-Latn-ME" sz="2800" dirty="0" smtClean="0"/>
              <a:t>, potom </a:t>
            </a:r>
            <a:r>
              <a:rPr lang="sr-Latn-ME" sz="2800" b="1" dirty="0" smtClean="0"/>
              <a:t>ptici</a:t>
            </a:r>
            <a:r>
              <a:rPr lang="sr-Latn-ME" sz="2800" dirty="0" smtClean="0"/>
              <a:t> i, na kraju, imamo </a:t>
            </a:r>
            <a:r>
              <a:rPr lang="sr-Latn-ME" sz="2800" b="1" dirty="0" smtClean="0"/>
              <a:t>usredsređivanje na „kradljivce vizija“.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229547597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0500" y="762000"/>
            <a:ext cx="8775700" cy="5461000"/>
          </a:xfrm>
        </p:spPr>
        <p:txBody>
          <a:bodyPr/>
          <a:lstStyle/>
          <a:p>
            <a:r>
              <a:rPr lang="sr-Latn-ME" sz="2800" b="1" dirty="0" smtClean="0"/>
              <a:t>Obraćanje mudrosti </a:t>
            </a:r>
            <a:r>
              <a:rPr lang="sr-Latn-ME" sz="2800" dirty="0" smtClean="0"/>
              <a:t>na samom početku, ponovljeno je i u prvom stihu treće strofe, izrečeno u pijanstvu duše, može se odnositi na te divne starce, na ono što dolazi sa njihovim životnim iskustvom, sa iskustvom njihove pjesme.</a:t>
            </a:r>
          </a:p>
          <a:p>
            <a:r>
              <a:rPr lang="sr-Latn-ME" sz="2800" b="1" dirty="0" smtClean="0"/>
              <a:t>Pred onim što oni jesu u toj svojoj neponovljivosti i zore sviću neiskusne</a:t>
            </a:r>
            <a:r>
              <a:rPr lang="sr-Latn-ME" b="1" dirty="0" smtClean="0"/>
              <a:t>.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61450787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0500" y="533400"/>
            <a:ext cx="8775700" cy="5689600"/>
          </a:xfrm>
        </p:spPr>
        <p:txBody>
          <a:bodyPr/>
          <a:lstStyle/>
          <a:p>
            <a:r>
              <a:rPr lang="sr-Latn-ME" sz="2800" dirty="0" smtClean="0"/>
              <a:t>Opčinjenost zapljuskuje sva pjesnikova čula tako snažno (čulo vida, sluha, mirisa i dodira) da se pjesnikovo biće osjeća nemoćnim da bilo šta kaže i riječju izrazi jer se svaka riječ doživljava kao nemoć u odnosu na unutrašnje energije.</a:t>
            </a:r>
          </a:p>
          <a:p>
            <a:r>
              <a:rPr lang="sr-Latn-ME" sz="2800" dirty="0" smtClean="0"/>
              <a:t>Iz tih razloga lirski subjekat je upućen na ćutanje i konstataciju: „Na obične reči više nemam pravo!“</a:t>
            </a:r>
          </a:p>
          <a:p>
            <a:r>
              <a:rPr lang="sr-Latn-ME" sz="2800" dirty="0" smtClean="0"/>
              <a:t>Zatim trenutak obraćanja prelazi u ushićenje, zanos gdje su se povezale zvijezde na nebu i     metafore u glavi, tj. čulno i apstraktno. (konkretno se poredi sa apstraktnim</a:t>
            </a:r>
            <a:r>
              <a:rPr lang="sr-Latn-ME" dirty="0" smtClean="0"/>
              <a:t>)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606028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0500" y="457200"/>
            <a:ext cx="8775700" cy="5765800"/>
          </a:xfrm>
        </p:spPr>
        <p:txBody>
          <a:bodyPr/>
          <a:lstStyle/>
          <a:p>
            <a:r>
              <a:rPr lang="sr-Latn-ME" dirty="0" smtClean="0"/>
              <a:t> </a:t>
            </a:r>
            <a:r>
              <a:rPr lang="sr-Latn-ME" sz="2800" dirty="0" smtClean="0"/>
              <a:t>Stih: „Što je visoko, iščezne, što je nisko, istruli“ djeluje neočekivano u odnosu na kontekst.</a:t>
            </a:r>
          </a:p>
          <a:p>
            <a:r>
              <a:rPr lang="sr-Latn-ME" sz="2800" dirty="0" smtClean="0"/>
              <a:t>Kao da je pjesma trubadura pokrenula misao o prolaznosti i trošnosti svega, bilo da je eterično ili materijalno.</a:t>
            </a:r>
          </a:p>
          <a:p>
            <a:r>
              <a:rPr lang="sr-Latn-ME" sz="2800" dirty="0" smtClean="0"/>
              <a:t>Ono prvo („što je visoko“) došlo je sa fenomenom rasprskavanja zvijezda, čiji se trag svjetlosti gubi, a druga mogućnost je asocijacija na pticu: ako krene u visine , iščeznuće; ako se opredijeli za silazak , za zemaljsko istruliće.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05069151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0500" y="609600"/>
            <a:ext cx="8775700" cy="5613400"/>
          </a:xfrm>
        </p:spPr>
        <p:txBody>
          <a:bodyPr/>
          <a:lstStyle/>
          <a:p>
            <a:r>
              <a:rPr lang="sr-Latn-ME" sz="2800" dirty="0" smtClean="0"/>
              <a:t>Prostor između „visokog“ i „niskog“ može popuniti samo </a:t>
            </a:r>
            <a:r>
              <a:rPr lang="sr-Latn-ME" sz="2800" b="1" dirty="0" smtClean="0"/>
              <a:t>pjesma divnih staraca.</a:t>
            </a:r>
          </a:p>
          <a:p>
            <a:r>
              <a:rPr lang="sr-Latn-ME" sz="2800" dirty="0" smtClean="0"/>
              <a:t>„</a:t>
            </a:r>
            <a:r>
              <a:rPr lang="sr-Latn-ME" sz="2800" b="1" dirty="0" smtClean="0"/>
              <a:t>Ptico, dovešću te do reči. Ali vrati</a:t>
            </a:r>
          </a:p>
          <a:p>
            <a:pPr marL="0" indent="0">
              <a:buNone/>
            </a:pPr>
            <a:r>
              <a:rPr lang="sr-Latn-ME" sz="2800" b="1" dirty="0"/>
              <a:t> </a:t>
            </a:r>
            <a:r>
              <a:rPr lang="sr-Latn-ME" sz="2800" b="1" dirty="0" smtClean="0"/>
              <a:t>    Pozajmljeni plamen. Pepeo ne huli</a:t>
            </a:r>
            <a:r>
              <a:rPr lang="sr-Latn-ME" sz="2800" dirty="0" smtClean="0"/>
              <a:t>...“</a:t>
            </a:r>
          </a:p>
          <a:p>
            <a:pPr marL="0" indent="0">
              <a:buNone/>
            </a:pPr>
            <a:r>
              <a:rPr lang="sr-Latn-ME" sz="2800" dirty="0" smtClean="0"/>
              <a:t>Riječ je pjesnikov ideal: ona treba da osmisli pticu (stvarnost), jer ono što nije našlo mjesto u riječi i ne postoji.</a:t>
            </a:r>
          </a:p>
          <a:p>
            <a:pPr marL="0" indent="0">
              <a:buNone/>
            </a:pPr>
            <a:r>
              <a:rPr lang="sr-Latn-ME" sz="2800" dirty="0" smtClean="0"/>
              <a:t>Rađanje ptice iz riječi  jeste izraz njenog vaskrsavanja, ali nakon toga kao da ostaje pepeo, ništa.   (II tumačenje mit o ptici feniks)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248160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0500" y="457200"/>
            <a:ext cx="8775700" cy="5765800"/>
          </a:xfrm>
        </p:spPr>
        <p:txBody>
          <a:bodyPr/>
          <a:lstStyle/>
          <a:p>
            <a:r>
              <a:rPr lang="sr-Latn-ME" sz="2800" dirty="0" smtClean="0"/>
              <a:t>Pjevanje nije ništa drugo do propovijedanje unutrašnje vatre.</a:t>
            </a:r>
          </a:p>
          <a:p>
            <a:r>
              <a:rPr lang="sr-Latn-ME" sz="2800" dirty="0" smtClean="0"/>
              <a:t>Prva strofa: pjesnik je okrenut  prema trubadurima i sve poprima opšti (univerzalni smisao; </a:t>
            </a:r>
          </a:p>
          <a:p>
            <a:r>
              <a:rPr lang="sr-Latn-ME" sz="2800" dirty="0" smtClean="0"/>
              <a:t>U drugoj strofi pjesnik se okreće sebi, naglašava svoje lično iskustvo i shvatanje o nastojanju pjesme i sudbini pjesnika (</a:t>
            </a:r>
            <a:r>
              <a:rPr lang="sr-Latn-ME" sz="2800" i="1" dirty="0" smtClean="0"/>
              <a:t>stojim, kljuju me</a:t>
            </a:r>
            <a:r>
              <a:rPr lang="sr-Latn-ME" sz="2800" dirty="0" smtClean="0"/>
              <a:t>);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24189911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0500" y="381000"/>
            <a:ext cx="8775700" cy="5842000"/>
          </a:xfrm>
        </p:spPr>
        <p:txBody>
          <a:bodyPr/>
          <a:lstStyle/>
          <a:p>
            <a:r>
              <a:rPr lang="sr-Latn-ME" sz="2800" dirty="0" smtClean="0"/>
              <a:t>Treća strofa počinje stihom:</a:t>
            </a:r>
          </a:p>
          <a:p>
            <a:r>
              <a:rPr lang="sr-Latn-ME" sz="2800" dirty="0" smtClean="0"/>
              <a:t>„Mudrosti, jači će prvi posustati!“</a:t>
            </a:r>
          </a:p>
          <a:p>
            <a:r>
              <a:rPr lang="sr-Latn-ME" sz="2800" dirty="0" smtClean="0"/>
              <a:t>Pjesnik aludira na one koji su ostavljali utisak neobuzdanih, kojima pjesma ništa ne može. (Jesenjin, Majakovski)</a:t>
            </a:r>
          </a:p>
          <a:p>
            <a:r>
              <a:rPr lang="sr-Latn-ME" sz="2800" dirty="0" smtClean="0"/>
              <a:t>Pjesnici, kradljivci vatre, imaju tu sudbinu da ih ona pjesma što je u sebi nose, omamljuje i u smrt ih priziva.</a:t>
            </a:r>
            <a:endParaRPr lang="sr-Latn-ME" dirty="0" smtClean="0"/>
          </a:p>
          <a:p>
            <a:pPr marL="0" indent="0">
              <a:buNone/>
            </a:pPr>
            <a:r>
              <a:rPr lang="sr-Latn-ME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36487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http://t3.gstatic.com/images?q=tbn:ANd9GcRgvRXijNFHbpjffk48kdbD1gp3RmGTB7p-ngmxXLe4Iyq5S_WB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47801" y="914400"/>
            <a:ext cx="4876799" cy="502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447800" y="1143001"/>
            <a:ext cx="6629400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400" b="1" dirty="0" smtClean="0"/>
              <a:t>Oni se </a:t>
            </a:r>
            <a:r>
              <a:rPr lang="en-US" sz="2400" b="1" dirty="0" err="1" smtClean="0"/>
              <a:t>pojavljuju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samo</a:t>
            </a:r>
            <a:r>
              <a:rPr lang="en-US" sz="2400" b="1" dirty="0" smtClean="0"/>
              <a:t> u </a:t>
            </a:r>
            <a:r>
              <a:rPr lang="en-US" sz="2400" b="1" dirty="0" err="1" smtClean="0"/>
              <a:t>jednom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stihu</a:t>
            </a:r>
            <a:r>
              <a:rPr lang="en-US" sz="2400" b="1" dirty="0" smtClean="0"/>
              <a:t>.</a:t>
            </a:r>
            <a:endParaRPr lang="sr-Latn-CS" sz="2400" b="1" dirty="0" smtClean="0"/>
          </a:p>
          <a:p>
            <a:pPr algn="just"/>
            <a:r>
              <a:rPr lang="en-US" sz="2400" b="1" dirty="0" smtClean="0"/>
              <a:t> </a:t>
            </a:r>
            <a:r>
              <a:rPr lang="en-US" sz="2400" b="1" dirty="0" err="1" smtClean="0"/>
              <a:t>Taj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stih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i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posveta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pjesme</a:t>
            </a:r>
            <a:r>
              <a:rPr lang="en-US" sz="2400" b="1" dirty="0" smtClean="0"/>
              <a:t> nose u </a:t>
            </a:r>
            <a:r>
              <a:rPr lang="en-US" sz="2400" b="1" dirty="0" err="1" smtClean="0"/>
              <a:t>sebi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više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značenja</a:t>
            </a:r>
            <a:r>
              <a:rPr lang="en-US" sz="2400" b="1" dirty="0" smtClean="0"/>
              <a:t>.</a:t>
            </a:r>
            <a:endParaRPr lang="sr-Latn-CS" sz="2400" b="1" dirty="0" smtClean="0"/>
          </a:p>
          <a:p>
            <a:pPr algn="just"/>
            <a:r>
              <a:rPr lang="en-US" sz="2400" b="1" dirty="0" smtClean="0"/>
              <a:t> </a:t>
            </a:r>
            <a:r>
              <a:rPr lang="en-US" sz="2400" b="1" dirty="0" err="1" smtClean="0"/>
              <a:t>Balada</a:t>
            </a:r>
            <a:r>
              <a:rPr lang="en-US" sz="2400" b="1" dirty="0" smtClean="0"/>
              <a:t> se </a:t>
            </a:r>
            <a:r>
              <a:rPr lang="en-US" sz="2400" b="1" dirty="0" err="1" smtClean="0"/>
              <a:t>može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shvatiti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kao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pjesma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posve</a:t>
            </a:r>
            <a:r>
              <a:rPr lang="sr-Latn-ME" sz="2400" b="1" dirty="0" smtClean="0"/>
              <a:t>ć</a:t>
            </a:r>
            <a:r>
              <a:rPr lang="en-US" sz="2400" b="1" dirty="0" smtClean="0"/>
              <a:t>e</a:t>
            </a:r>
            <a:r>
              <a:rPr lang="sr-Latn-ME" sz="2400" b="1" dirty="0" smtClean="0"/>
              <a:t>n</a:t>
            </a:r>
            <a:r>
              <a:rPr lang="en-US" sz="2400" b="1" dirty="0" smtClean="0"/>
              <a:t>a </a:t>
            </a:r>
            <a:r>
              <a:rPr lang="en-US" sz="2400" b="1" dirty="0" err="1" smtClean="0"/>
              <a:t>muzičkom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sastavu</a:t>
            </a:r>
            <a:r>
              <a:rPr lang="en-US" sz="2400" b="1" dirty="0" smtClean="0"/>
              <a:t> pod </a:t>
            </a:r>
            <a:r>
              <a:rPr lang="en-US" sz="2400" b="1" dirty="0" err="1" smtClean="0"/>
              <a:t>nazivom</a:t>
            </a:r>
            <a:r>
              <a:rPr lang="en-US" sz="2400" b="1" dirty="0" smtClean="0"/>
              <a:t> "</a:t>
            </a:r>
            <a:r>
              <a:rPr lang="en-US" sz="2400" b="1" dirty="0" err="1" smtClean="0"/>
              <a:t>Ohridski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tamburaši</a:t>
            </a:r>
            <a:r>
              <a:rPr lang="en-US" sz="2400" b="1" dirty="0" smtClean="0"/>
              <a:t>". U tom </a:t>
            </a:r>
            <a:r>
              <a:rPr lang="en-US" sz="2400" b="1" dirty="0" err="1" smtClean="0"/>
              <a:t>slučaju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oni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su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samo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polazni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motiv</a:t>
            </a:r>
            <a:r>
              <a:rPr lang="en-US" sz="2400" b="1" dirty="0" smtClean="0"/>
              <a:t> - </a:t>
            </a:r>
            <a:r>
              <a:rPr lang="en-US" sz="2400" b="1" dirty="0" err="1" smtClean="0"/>
              <a:t>spomenuti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su</a:t>
            </a:r>
            <a:r>
              <a:rPr lang="en-US" sz="2400" b="1" dirty="0" smtClean="0"/>
              <a:t> u </a:t>
            </a:r>
            <a:r>
              <a:rPr lang="en-US" sz="2400" b="1" dirty="0" err="1" smtClean="0"/>
              <a:t>navedenim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stihovima</a:t>
            </a:r>
            <a:r>
              <a:rPr lang="en-US" sz="2400" b="1" dirty="0" smtClean="0"/>
              <a:t>, </a:t>
            </a:r>
            <a:r>
              <a:rPr lang="en-US" sz="2400" b="1" dirty="0" err="1" smtClean="0"/>
              <a:t>ali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njihova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pjesma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potstiče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niz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asocijacija</a:t>
            </a:r>
            <a:r>
              <a:rPr lang="en-US" sz="2400" b="1" dirty="0" smtClean="0"/>
              <a:t> o </a:t>
            </a:r>
            <a:r>
              <a:rPr lang="en-US" sz="2800" b="1" dirty="0" smtClean="0">
                <a:solidFill>
                  <a:srgbClr val="FF0000"/>
                </a:solidFill>
              </a:rPr>
              <a:t>p</a:t>
            </a:r>
            <a:r>
              <a:rPr lang="sr-Latn-CS" sz="2800" b="1" dirty="0" smtClean="0">
                <a:solidFill>
                  <a:srgbClr val="FF0000"/>
                </a:solidFill>
              </a:rPr>
              <a:t>j</a:t>
            </a:r>
            <a:r>
              <a:rPr lang="en-US" sz="2800" b="1" dirty="0" err="1" smtClean="0">
                <a:solidFill>
                  <a:srgbClr val="FF0000"/>
                </a:solidFill>
              </a:rPr>
              <a:t>evanju</a:t>
            </a:r>
            <a:r>
              <a:rPr lang="en-US" sz="2800" b="1" dirty="0" smtClean="0">
                <a:solidFill>
                  <a:srgbClr val="FF0000"/>
                </a:solidFill>
              </a:rPr>
              <a:t>, p</a:t>
            </a:r>
            <a:r>
              <a:rPr lang="sr-Latn-CS" sz="2800" b="1" dirty="0" smtClean="0">
                <a:solidFill>
                  <a:srgbClr val="FF0000"/>
                </a:solidFill>
              </a:rPr>
              <a:t>j</a:t>
            </a:r>
            <a:r>
              <a:rPr lang="en-US" sz="2800" b="1" dirty="0" err="1" smtClean="0">
                <a:solidFill>
                  <a:srgbClr val="FF0000"/>
                </a:solidFill>
              </a:rPr>
              <a:t>esnicima</a:t>
            </a:r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r>
              <a:rPr lang="sr-Latn-CS" sz="2800" b="1" dirty="0" smtClean="0">
                <a:solidFill>
                  <a:srgbClr val="FF0000"/>
                </a:solidFill>
              </a:rPr>
              <a:t>i </a:t>
            </a:r>
            <a:r>
              <a:rPr lang="en-US" sz="2800" b="1" dirty="0" smtClean="0">
                <a:solidFill>
                  <a:srgbClr val="FF0000"/>
                </a:solidFill>
              </a:rPr>
              <a:t>p</a:t>
            </a:r>
            <a:r>
              <a:rPr lang="sr-Latn-CS" sz="2800" b="1" dirty="0" smtClean="0">
                <a:solidFill>
                  <a:srgbClr val="FF0000"/>
                </a:solidFill>
              </a:rPr>
              <a:t>j</a:t>
            </a:r>
            <a:r>
              <a:rPr lang="en-US" sz="2800" b="1" dirty="0" err="1" smtClean="0">
                <a:solidFill>
                  <a:srgbClr val="FF0000"/>
                </a:solidFill>
              </a:rPr>
              <a:t>esništvu</a:t>
            </a:r>
            <a:endParaRPr lang="en-US" sz="28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s://upload.wikimedia.org/wikipedia/commons/f/ff/Grob_B._Miljkovi%C4%87a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33600" y="685800"/>
            <a:ext cx="5105400" cy="525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447800" y="1219200"/>
            <a:ext cx="617220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400" b="1" dirty="0" err="1" smtClean="0"/>
              <a:t>Branko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Miljković</a:t>
            </a:r>
            <a:r>
              <a:rPr lang="en-US" sz="2400" dirty="0" smtClean="0"/>
              <a:t> (29. </a:t>
            </a:r>
            <a:r>
              <a:rPr lang="en-US" sz="2400" dirty="0" err="1" smtClean="0"/>
              <a:t>Januar</a:t>
            </a:r>
            <a:r>
              <a:rPr lang="en-US" sz="2400" dirty="0" smtClean="0"/>
              <a:t>  1934.– 12. </a:t>
            </a:r>
            <a:r>
              <a:rPr lang="en-US" sz="2400" dirty="0" err="1" smtClean="0"/>
              <a:t>Februar</a:t>
            </a:r>
            <a:r>
              <a:rPr lang="en-US" sz="2400" dirty="0" smtClean="0"/>
              <a:t>  1961 ) je </a:t>
            </a:r>
            <a:r>
              <a:rPr lang="en-US" sz="2400" dirty="0" err="1" smtClean="0"/>
              <a:t>jedan</a:t>
            </a:r>
            <a:r>
              <a:rPr lang="en-US" sz="2400" dirty="0" smtClean="0"/>
              <a:t> </a:t>
            </a:r>
            <a:r>
              <a:rPr lang="en-US" sz="2400" dirty="0" err="1" smtClean="0"/>
              <a:t>od</a:t>
            </a:r>
            <a:r>
              <a:rPr lang="en-US" sz="2400" dirty="0" smtClean="0"/>
              <a:t> </a:t>
            </a:r>
            <a:r>
              <a:rPr lang="en-US" sz="2400" dirty="0" err="1" smtClean="0"/>
              <a:t>najpoznatijih</a:t>
            </a:r>
            <a:r>
              <a:rPr lang="en-US" sz="2400" dirty="0" smtClean="0"/>
              <a:t> </a:t>
            </a:r>
            <a:r>
              <a:rPr lang="en-US" sz="2400" dirty="0" err="1" smtClean="0"/>
              <a:t>srpskih</a:t>
            </a:r>
            <a:r>
              <a:rPr lang="sr-Latn-CS" sz="2400" dirty="0" smtClean="0"/>
              <a:t> </a:t>
            </a:r>
            <a:r>
              <a:rPr lang="en-US" sz="2400" dirty="0" err="1" smtClean="0"/>
              <a:t>i</a:t>
            </a:r>
            <a:r>
              <a:rPr lang="en-US" sz="2400" dirty="0" smtClean="0"/>
              <a:t> </a:t>
            </a:r>
            <a:r>
              <a:rPr lang="en-US" sz="2400" dirty="0" err="1" smtClean="0"/>
              <a:t>jugoslovenskih</a:t>
            </a:r>
            <a:r>
              <a:rPr lang="en-US" sz="2400" dirty="0" smtClean="0"/>
              <a:t> </a:t>
            </a:r>
            <a:r>
              <a:rPr lang="en-US" sz="2400" dirty="0" err="1" smtClean="0"/>
              <a:t>pjesnika</a:t>
            </a:r>
            <a:r>
              <a:rPr lang="en-US" sz="2400" dirty="0" smtClean="0"/>
              <a:t> </a:t>
            </a:r>
            <a:r>
              <a:rPr lang="en-US" sz="2400" dirty="0" err="1" smtClean="0"/>
              <a:t>druge</a:t>
            </a:r>
            <a:r>
              <a:rPr lang="en-US" sz="2400" dirty="0" smtClean="0"/>
              <a:t> </a:t>
            </a:r>
            <a:r>
              <a:rPr lang="en-US" sz="2400" dirty="0" err="1" smtClean="0"/>
              <a:t>polovine</a:t>
            </a:r>
            <a:r>
              <a:rPr lang="en-US" sz="2400" dirty="0" smtClean="0"/>
              <a:t> </a:t>
            </a:r>
            <a:r>
              <a:rPr lang="en-US" sz="2400" dirty="0" err="1" smtClean="0"/>
              <a:t>dvadesetog</a:t>
            </a:r>
            <a:r>
              <a:rPr lang="en-US" sz="2400" dirty="0" smtClean="0"/>
              <a:t> </a:t>
            </a:r>
            <a:r>
              <a:rPr lang="en-US" sz="2400" dirty="0" err="1" smtClean="0"/>
              <a:t>vijeka</a:t>
            </a:r>
            <a:r>
              <a:rPr lang="en-US" sz="2400" dirty="0" smtClean="0"/>
              <a:t>. </a:t>
            </a:r>
            <a:endParaRPr lang="sr-Latn-CS" sz="2400" dirty="0" smtClean="0"/>
          </a:p>
          <a:p>
            <a:pPr algn="just"/>
            <a:endParaRPr lang="sr-Latn-CS" sz="2400" dirty="0" smtClean="0"/>
          </a:p>
          <a:p>
            <a:pPr algn="just"/>
            <a:endParaRPr lang="sr-Latn-CS" sz="2400" dirty="0" smtClean="0"/>
          </a:p>
          <a:p>
            <a:pPr algn="just"/>
            <a:endParaRPr lang="sr-Latn-CS" sz="2400" dirty="0" smtClean="0"/>
          </a:p>
          <a:p>
            <a:pPr algn="just"/>
            <a:endParaRPr lang="sr-Latn-CS" sz="2400" dirty="0" smtClean="0"/>
          </a:p>
          <a:p>
            <a:endParaRPr lang="sr-Latn-CS" sz="2400" dirty="0" smtClean="0"/>
          </a:p>
          <a:p>
            <a:endParaRPr lang="sr-Latn-CS" sz="2400" dirty="0" smtClean="0"/>
          </a:p>
          <a:p>
            <a:endParaRPr lang="sr-Latn-CS" sz="2400" dirty="0" smtClean="0"/>
          </a:p>
          <a:p>
            <a:endParaRPr lang="en-US" sz="2400" dirty="0"/>
          </a:p>
        </p:txBody>
      </p:sp>
      <p:sp>
        <p:nvSpPr>
          <p:cNvPr id="6" name="Rectangle 5"/>
          <p:cNvSpPr/>
          <p:nvPr/>
        </p:nvSpPr>
        <p:spPr>
          <a:xfrm>
            <a:off x="1447800" y="2819400"/>
            <a:ext cx="54102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400" dirty="0" err="1" smtClean="0"/>
              <a:t>Mladi</a:t>
            </a:r>
            <a:r>
              <a:rPr lang="en-US" sz="2400" dirty="0" smtClean="0"/>
              <a:t> </a:t>
            </a:r>
            <a:r>
              <a:rPr lang="en-US" sz="2400" dirty="0" err="1" smtClean="0"/>
              <a:t>Miljković</a:t>
            </a:r>
            <a:r>
              <a:rPr lang="en-US" sz="2400" dirty="0" smtClean="0"/>
              <a:t> </a:t>
            </a:r>
            <a:r>
              <a:rPr lang="en-US" sz="2400" dirty="0" err="1" smtClean="0"/>
              <a:t>odbijao</a:t>
            </a:r>
            <a:r>
              <a:rPr lang="en-US" sz="2400" dirty="0" smtClean="0"/>
              <a:t> je </a:t>
            </a:r>
            <a:r>
              <a:rPr lang="en-US" sz="2400" dirty="0" err="1" smtClean="0"/>
              <a:t>članstvo</a:t>
            </a:r>
            <a:r>
              <a:rPr lang="en-US" sz="2400" dirty="0" smtClean="0"/>
              <a:t> </a:t>
            </a:r>
            <a:r>
              <a:rPr lang="en-US" sz="2400" dirty="0" err="1" smtClean="0"/>
              <a:t>i</a:t>
            </a:r>
            <a:r>
              <a:rPr lang="en-US" sz="2400" dirty="0" smtClean="0"/>
              <a:t> </a:t>
            </a:r>
            <a:r>
              <a:rPr lang="en-US" sz="2400" dirty="0" err="1" smtClean="0"/>
              <a:t>asociranje</a:t>
            </a:r>
            <a:r>
              <a:rPr lang="en-US" sz="2400" dirty="0" smtClean="0"/>
              <a:t> </a:t>
            </a:r>
            <a:r>
              <a:rPr lang="en-US" sz="2400" dirty="0" err="1" smtClean="0"/>
              <a:t>sa</a:t>
            </a:r>
            <a:r>
              <a:rPr lang="en-US" sz="2400" dirty="0" smtClean="0"/>
              <a:t> </a:t>
            </a:r>
            <a:r>
              <a:rPr lang="en-US" sz="2400" dirty="0" err="1" smtClean="0"/>
              <a:t>partijom</a:t>
            </a:r>
            <a:r>
              <a:rPr lang="en-US" sz="2400" dirty="0" smtClean="0"/>
              <a:t>, </a:t>
            </a:r>
            <a:r>
              <a:rPr lang="en-US" sz="2400" dirty="0" err="1" smtClean="0"/>
              <a:t>što</a:t>
            </a:r>
            <a:r>
              <a:rPr lang="en-US" sz="2400" dirty="0" smtClean="0"/>
              <a:t> je </a:t>
            </a:r>
            <a:r>
              <a:rPr lang="en-US" sz="2400" dirty="0" err="1" smtClean="0"/>
              <a:t>rezultiralo</a:t>
            </a:r>
            <a:r>
              <a:rPr lang="en-US" sz="2400" dirty="0" smtClean="0"/>
              <a:t> u </a:t>
            </a:r>
            <a:r>
              <a:rPr lang="en-US" sz="2400" dirty="0" err="1" smtClean="0"/>
              <a:t>neobjavljivanju</a:t>
            </a:r>
            <a:r>
              <a:rPr lang="en-US" sz="2400" dirty="0" smtClean="0"/>
              <a:t> </a:t>
            </a:r>
            <a:r>
              <a:rPr lang="en-US" sz="2400" dirty="0" err="1" smtClean="0"/>
              <a:t>njegove</a:t>
            </a:r>
            <a:r>
              <a:rPr lang="en-US" sz="2400" dirty="0" smtClean="0"/>
              <a:t> </a:t>
            </a:r>
            <a:r>
              <a:rPr lang="en-US" sz="2400" dirty="0" err="1" smtClean="0"/>
              <a:t>poezije</a:t>
            </a:r>
            <a:r>
              <a:rPr lang="en-US" sz="2400" dirty="0" smtClean="0"/>
              <a:t>.</a:t>
            </a:r>
            <a:endParaRPr lang="en-US" sz="24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Rectangle 1"/>
          <p:cNvSpPr>
            <a:spLocks noChangeArrowheads="1"/>
          </p:cNvSpPr>
          <p:nvPr/>
        </p:nvSpPr>
        <p:spPr bwMode="auto">
          <a:xfrm>
            <a:off x="838200" y="1336265"/>
            <a:ext cx="7391400" cy="2677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Međutim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,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njegov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uspjeh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kod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mladih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je bio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očigledan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i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pet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njegovih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pjesama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je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objavljeno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u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poznatom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časopisu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4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Delo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,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čiji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je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glavni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i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odgovorni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urednik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u to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vrijeme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bio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niko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drugi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do Oskar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Davičo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.</a:t>
            </a:r>
            <a:endParaRPr kumimoji="0" lang="sr-Latn-C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Ubrzo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potom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slijedi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njegova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prva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zbirka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pjesama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1956.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godine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, pod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nazivom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4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Uzalud</a:t>
            </a:r>
            <a:r>
              <a:rPr kumimoji="0" lang="en-US" sz="2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je </a:t>
            </a:r>
            <a:r>
              <a:rPr kumimoji="0" lang="en-US" sz="24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budim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,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i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postigla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 je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uspjeh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kod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publike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kao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i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kod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kritičara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.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1066800" y="1091925"/>
            <a:ext cx="7086600" cy="2677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1958.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godine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njegova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druga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kolekcija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pjesama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je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objavljena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pod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nazivom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4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Smrću</a:t>
            </a:r>
            <a:r>
              <a:rPr kumimoji="0" lang="en-US" sz="2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4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protiv</a:t>
            </a:r>
            <a:r>
              <a:rPr kumimoji="0" lang="en-US" sz="2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4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Smrti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. </a:t>
            </a:r>
            <a:endParaRPr kumimoji="0" lang="sr-Latn-C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1958.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godine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Žan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Pol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Sartr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 pos</a:t>
            </a:r>
            <a:r>
              <a:rPr kumimoji="0" lang="sr-Latn-C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j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ećuje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Beograd 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kao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gost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Srpske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akademije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nauka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i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umetnosti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. 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Miljković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prima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posebno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priznanje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od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francuskog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filozofa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,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i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njih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dvojica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su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se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nakon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posjete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ubrzo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sprijateljili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.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143000" y="914400"/>
            <a:ext cx="701040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400" dirty="0" smtClean="0"/>
              <a:t>U </a:t>
            </a:r>
            <a:r>
              <a:rPr lang="en-US" sz="2400" dirty="0" err="1" smtClean="0"/>
              <a:t>posljednjoj</a:t>
            </a:r>
            <a:r>
              <a:rPr lang="en-US" sz="2400" dirty="0" smtClean="0"/>
              <a:t> </a:t>
            </a:r>
            <a:r>
              <a:rPr lang="en-US" sz="2400" dirty="0" err="1" smtClean="0"/>
              <a:t>noći</a:t>
            </a:r>
            <a:r>
              <a:rPr lang="en-US" sz="2400" dirty="0" smtClean="0"/>
              <a:t> </a:t>
            </a:r>
            <a:r>
              <a:rPr lang="en-US" sz="2400" dirty="0" err="1" smtClean="0"/>
              <a:t>njegovog</a:t>
            </a:r>
            <a:r>
              <a:rPr lang="en-US" sz="2400" dirty="0" smtClean="0"/>
              <a:t> </a:t>
            </a:r>
            <a:r>
              <a:rPr lang="en-US" sz="2400" dirty="0" err="1" smtClean="0"/>
              <a:t>života</a:t>
            </a:r>
            <a:r>
              <a:rPr lang="en-US" sz="2400" dirty="0" smtClean="0"/>
              <a:t>, </a:t>
            </a:r>
            <a:r>
              <a:rPr lang="en-US" sz="2400" dirty="0" err="1" smtClean="0"/>
              <a:t>između</a:t>
            </a:r>
            <a:r>
              <a:rPr lang="en-US" sz="2400" dirty="0" smtClean="0"/>
              <a:t> 12-tog </a:t>
            </a:r>
            <a:r>
              <a:rPr lang="en-US" sz="2400" dirty="0" err="1" smtClean="0"/>
              <a:t>i</a:t>
            </a:r>
            <a:r>
              <a:rPr lang="en-US" sz="2400" dirty="0" smtClean="0"/>
              <a:t> 13-tog </a:t>
            </a:r>
            <a:r>
              <a:rPr lang="en-US" sz="2400" dirty="0" err="1" smtClean="0"/>
              <a:t>februara</a:t>
            </a:r>
            <a:r>
              <a:rPr lang="en-US" sz="2400" dirty="0" smtClean="0"/>
              <a:t> 1961. </a:t>
            </a:r>
            <a:r>
              <a:rPr lang="en-US" sz="2400" dirty="0" err="1" smtClean="0"/>
              <a:t>godine</a:t>
            </a:r>
            <a:r>
              <a:rPr lang="en-US" sz="2400" dirty="0" smtClean="0"/>
              <a:t>, u </a:t>
            </a:r>
            <a:r>
              <a:rPr lang="en-US" sz="2400" dirty="0" err="1" smtClean="0"/>
              <a:t>Zagrebu</a:t>
            </a:r>
            <a:r>
              <a:rPr lang="en-US" sz="2400" dirty="0" smtClean="0"/>
              <a:t> </a:t>
            </a:r>
            <a:r>
              <a:rPr lang="en-US" sz="2400" dirty="0" err="1" smtClean="0"/>
              <a:t>gdje</a:t>
            </a:r>
            <a:r>
              <a:rPr lang="en-US" sz="2400" dirty="0" smtClean="0"/>
              <a:t> je </a:t>
            </a:r>
            <a:r>
              <a:rPr lang="en-US" sz="2400" dirty="0" err="1" smtClean="0"/>
              <a:t>tada</a:t>
            </a:r>
            <a:r>
              <a:rPr lang="en-US" sz="2400" dirty="0" smtClean="0"/>
              <a:t> </a:t>
            </a:r>
            <a:r>
              <a:rPr lang="en-US" sz="2400" dirty="0" err="1" smtClean="0"/>
              <a:t>živio</a:t>
            </a:r>
            <a:r>
              <a:rPr lang="en-US" sz="2400" dirty="0" smtClean="0"/>
              <a:t>,  </a:t>
            </a:r>
            <a:r>
              <a:rPr lang="en-US" sz="2400" dirty="0" err="1" smtClean="0"/>
              <a:t>viđen</a:t>
            </a:r>
            <a:r>
              <a:rPr lang="en-US" sz="2400" dirty="0" smtClean="0"/>
              <a:t> je </a:t>
            </a:r>
            <a:r>
              <a:rPr lang="en-US" sz="2400" dirty="0" err="1" smtClean="0"/>
              <a:t>kako</a:t>
            </a:r>
            <a:r>
              <a:rPr lang="en-US" sz="2400" dirty="0" smtClean="0"/>
              <a:t> </a:t>
            </a:r>
            <a:r>
              <a:rPr lang="en-US" sz="2400" dirty="0" err="1" smtClean="0"/>
              <a:t>pije</a:t>
            </a:r>
            <a:r>
              <a:rPr lang="en-US" sz="2400" dirty="0" smtClean="0"/>
              <a:t> u </a:t>
            </a:r>
            <a:r>
              <a:rPr lang="en-US" sz="2400" dirty="0" err="1" smtClean="0"/>
              <a:t>društvu</a:t>
            </a:r>
            <a:r>
              <a:rPr lang="en-US" sz="2400" dirty="0" smtClean="0"/>
              <a:t> </a:t>
            </a:r>
            <a:r>
              <a:rPr lang="en-US" sz="2400" dirty="0" err="1" smtClean="0"/>
              <a:t>nekoliko</a:t>
            </a:r>
            <a:r>
              <a:rPr lang="en-US" sz="2400" dirty="0" smtClean="0"/>
              <a:t> </a:t>
            </a:r>
            <a:r>
              <a:rPr lang="en-US" sz="2400" dirty="0" err="1" smtClean="0"/>
              <a:t>djevojaka</a:t>
            </a:r>
            <a:r>
              <a:rPr lang="en-US" sz="2400" dirty="0" smtClean="0"/>
              <a:t>. </a:t>
            </a:r>
            <a:r>
              <a:rPr lang="en-US" sz="2400" dirty="0" err="1" smtClean="0"/>
              <a:t>Prema</a:t>
            </a:r>
            <a:r>
              <a:rPr lang="en-US" sz="2400" dirty="0" smtClean="0"/>
              <a:t> </a:t>
            </a:r>
            <a:r>
              <a:rPr lang="en-US" sz="2400" dirty="0" err="1" smtClean="0"/>
              <a:t>iskazu</a:t>
            </a:r>
            <a:r>
              <a:rPr lang="en-US" sz="2400" dirty="0" smtClean="0"/>
              <a:t> </a:t>
            </a:r>
            <a:r>
              <a:rPr lang="en-US" sz="2400" dirty="0" err="1" smtClean="0"/>
              <a:t>svjedoka</a:t>
            </a:r>
            <a:r>
              <a:rPr lang="en-US" sz="2400" dirty="0" smtClean="0"/>
              <a:t>, bio je </a:t>
            </a:r>
            <a:r>
              <a:rPr lang="en-US" sz="2400" dirty="0" err="1" smtClean="0"/>
              <a:t>veseo</a:t>
            </a:r>
            <a:r>
              <a:rPr lang="en-US" sz="2400" dirty="0" smtClean="0"/>
              <a:t>, </a:t>
            </a:r>
            <a:r>
              <a:rPr lang="en-US" sz="2400" dirty="0" err="1" smtClean="0"/>
              <a:t>čuli</a:t>
            </a:r>
            <a:r>
              <a:rPr lang="en-US" sz="2400" dirty="0" smtClean="0"/>
              <a:t> </a:t>
            </a:r>
            <a:r>
              <a:rPr lang="en-US" sz="2400" dirty="0" err="1" smtClean="0"/>
              <a:t>su</a:t>
            </a:r>
            <a:r>
              <a:rPr lang="en-US" sz="2400" dirty="0" smtClean="0"/>
              <a:t> </a:t>
            </a:r>
            <a:r>
              <a:rPr lang="en-US" sz="2400" dirty="0" err="1" smtClean="0"/>
              <a:t>ga</a:t>
            </a:r>
            <a:r>
              <a:rPr lang="en-US" sz="2400" dirty="0" smtClean="0"/>
              <a:t> </a:t>
            </a:r>
            <a:r>
              <a:rPr lang="en-US" sz="2400" dirty="0" err="1" smtClean="0"/>
              <a:t>kako</a:t>
            </a:r>
            <a:r>
              <a:rPr lang="en-US" sz="2400" dirty="0" smtClean="0"/>
              <a:t> je </a:t>
            </a:r>
            <a:r>
              <a:rPr lang="en-US" sz="2400" dirty="0" err="1" smtClean="0"/>
              <a:t>govorio</a:t>
            </a:r>
            <a:r>
              <a:rPr lang="en-US" sz="2400" dirty="0" smtClean="0"/>
              <a:t> </a:t>
            </a:r>
            <a:r>
              <a:rPr lang="en-US" sz="2400" dirty="0" err="1" smtClean="0"/>
              <a:t>da</a:t>
            </a:r>
            <a:r>
              <a:rPr lang="en-US" sz="2400" dirty="0" smtClean="0"/>
              <a:t> je </a:t>
            </a:r>
            <a:r>
              <a:rPr lang="en-US" sz="2400" dirty="0" err="1" smtClean="0"/>
              <a:t>završio</a:t>
            </a:r>
            <a:r>
              <a:rPr lang="en-US" sz="2400" dirty="0" smtClean="0"/>
              <a:t> </a:t>
            </a:r>
            <a:r>
              <a:rPr lang="en-US" sz="2400" dirty="0" err="1" smtClean="0"/>
              <a:t>sa</a:t>
            </a:r>
            <a:r>
              <a:rPr lang="en-US" sz="2400" dirty="0" smtClean="0"/>
              <a:t> </a:t>
            </a:r>
            <a:r>
              <a:rPr lang="en-US" sz="2400" dirty="0" err="1" smtClean="0"/>
              <a:t>uobraženim</a:t>
            </a:r>
            <a:r>
              <a:rPr lang="en-US" sz="2400" dirty="0" smtClean="0"/>
              <a:t> </a:t>
            </a:r>
            <a:r>
              <a:rPr lang="en-US" sz="2400" dirty="0" err="1" smtClean="0"/>
              <a:t>urednicima</a:t>
            </a:r>
            <a:r>
              <a:rPr lang="en-US" sz="2400" dirty="0" smtClean="0"/>
              <a:t>, </a:t>
            </a:r>
            <a:r>
              <a:rPr lang="en-US" sz="2400" dirty="0" err="1" smtClean="0"/>
              <a:t>političkim</a:t>
            </a:r>
            <a:r>
              <a:rPr lang="en-US" sz="2400" dirty="0" smtClean="0"/>
              <a:t> </a:t>
            </a:r>
            <a:r>
              <a:rPr lang="en-US" sz="2400" dirty="0" err="1" smtClean="0"/>
              <a:t>ulizicima</a:t>
            </a:r>
            <a:r>
              <a:rPr lang="en-US" sz="2400" dirty="0" smtClean="0"/>
              <a:t> </a:t>
            </a:r>
            <a:r>
              <a:rPr lang="en-US" sz="2400" dirty="0" err="1" smtClean="0"/>
              <a:t>i</a:t>
            </a:r>
            <a:r>
              <a:rPr lang="en-US" sz="2400" dirty="0" smtClean="0"/>
              <a:t> </a:t>
            </a:r>
            <a:r>
              <a:rPr lang="en-US" sz="2400" dirty="0" err="1" smtClean="0"/>
              <a:t>partijom</a:t>
            </a:r>
            <a:r>
              <a:rPr lang="en-US" sz="2400" dirty="0" smtClean="0"/>
              <a:t>, </a:t>
            </a:r>
            <a:r>
              <a:rPr lang="en-US" sz="2400" dirty="0" err="1" smtClean="0"/>
              <a:t>i</a:t>
            </a:r>
            <a:r>
              <a:rPr lang="en-US" sz="2400" dirty="0" smtClean="0"/>
              <a:t> </a:t>
            </a:r>
            <a:r>
              <a:rPr lang="en-US" sz="2400" dirty="0" err="1" smtClean="0"/>
              <a:t>da</a:t>
            </a:r>
            <a:r>
              <a:rPr lang="en-US" sz="2400" dirty="0" smtClean="0"/>
              <a:t> je </a:t>
            </a:r>
            <a:r>
              <a:rPr lang="en-US" sz="2400" dirty="0" err="1" smtClean="0"/>
              <a:t>spremao</a:t>
            </a:r>
            <a:r>
              <a:rPr lang="en-US" sz="2400" dirty="0" smtClean="0"/>
              <a:t> </a:t>
            </a:r>
            <a:r>
              <a:rPr lang="en-US" sz="2400" dirty="0" err="1" smtClean="0"/>
              <a:t>objavljivanje</a:t>
            </a:r>
            <a:r>
              <a:rPr lang="en-US" sz="2400" dirty="0" smtClean="0"/>
              <a:t> </a:t>
            </a:r>
            <a:r>
              <a:rPr lang="en-US" sz="2400" dirty="0" err="1" smtClean="0"/>
              <a:t>nove</a:t>
            </a:r>
            <a:r>
              <a:rPr lang="en-US" sz="2400" dirty="0" smtClean="0"/>
              <a:t> </a:t>
            </a:r>
            <a:r>
              <a:rPr lang="en-US" sz="2400" dirty="0" err="1" smtClean="0"/>
              <a:t>kolekcije</a:t>
            </a:r>
            <a:r>
              <a:rPr lang="en-US" sz="2400" dirty="0" smtClean="0"/>
              <a:t> </a:t>
            </a:r>
            <a:r>
              <a:rPr lang="en-US" sz="2400" dirty="0" err="1" smtClean="0"/>
              <a:t>pjesama</a:t>
            </a:r>
            <a:r>
              <a:rPr lang="en-US" sz="2400" dirty="0" smtClean="0"/>
              <a:t>. </a:t>
            </a:r>
            <a:r>
              <a:rPr lang="en-US" sz="2400" dirty="0" err="1" smtClean="0"/>
              <a:t>Ubrzo</a:t>
            </a:r>
            <a:r>
              <a:rPr lang="en-US" sz="2400" dirty="0" smtClean="0"/>
              <a:t> </a:t>
            </a:r>
            <a:r>
              <a:rPr lang="en-US" sz="2400" dirty="0" err="1" smtClean="0"/>
              <a:t>nakon</a:t>
            </a:r>
            <a:r>
              <a:rPr lang="en-US" sz="2400" dirty="0" smtClean="0"/>
              <a:t> </a:t>
            </a:r>
            <a:r>
              <a:rPr lang="en-US" sz="2400" dirty="0" err="1" smtClean="0"/>
              <a:t>ponoći</a:t>
            </a:r>
            <a:r>
              <a:rPr lang="en-US" sz="2400" dirty="0" smtClean="0"/>
              <a:t>, </a:t>
            </a:r>
            <a:r>
              <a:rPr lang="en-US" sz="2400" dirty="0" err="1" smtClean="0"/>
              <a:t>napustio</a:t>
            </a:r>
            <a:r>
              <a:rPr lang="en-US" sz="2400" dirty="0" smtClean="0"/>
              <a:t> je </a:t>
            </a:r>
            <a:r>
              <a:rPr lang="en-US" sz="2400" dirty="0" err="1" smtClean="0"/>
              <a:t>prijatelje</a:t>
            </a:r>
            <a:r>
              <a:rPr lang="en-US" sz="2400" dirty="0" smtClean="0"/>
              <a:t> </a:t>
            </a:r>
            <a:r>
              <a:rPr lang="en-US" sz="2400" dirty="0" err="1" smtClean="0"/>
              <a:t>za</a:t>
            </a:r>
            <a:r>
              <a:rPr lang="en-US" sz="2400" dirty="0" smtClean="0"/>
              <a:t> </a:t>
            </a:r>
            <a:r>
              <a:rPr lang="en-US" sz="2400" dirty="0" err="1" smtClean="0"/>
              <a:t>stolom</a:t>
            </a:r>
            <a:r>
              <a:rPr lang="en-US" sz="2400" dirty="0" smtClean="0"/>
              <a:t>, </a:t>
            </a:r>
            <a:r>
              <a:rPr lang="en-US" sz="2400" dirty="0" err="1" smtClean="0"/>
              <a:t>rekavši</a:t>
            </a:r>
            <a:r>
              <a:rPr lang="en-US" sz="2400" dirty="0" smtClean="0"/>
              <a:t> </a:t>
            </a:r>
            <a:r>
              <a:rPr lang="en-US" sz="2400" dirty="0" err="1" smtClean="0"/>
              <a:t>da</a:t>
            </a:r>
            <a:r>
              <a:rPr lang="en-US" sz="2400" dirty="0" smtClean="0"/>
              <a:t> </a:t>
            </a:r>
            <a:r>
              <a:rPr lang="en-US" sz="2400" dirty="0" err="1" smtClean="0"/>
              <a:t>mora</a:t>
            </a:r>
            <a:r>
              <a:rPr lang="en-US" sz="2400" dirty="0" smtClean="0"/>
              <a:t> </a:t>
            </a:r>
            <a:r>
              <a:rPr lang="en-US" sz="2400" dirty="0" err="1" smtClean="0"/>
              <a:t>da</a:t>
            </a:r>
            <a:r>
              <a:rPr lang="en-US" sz="2400" dirty="0" smtClean="0"/>
              <a:t> se </a:t>
            </a:r>
            <a:r>
              <a:rPr lang="en-US" sz="2400" dirty="0" err="1" smtClean="0"/>
              <a:t>sastane</a:t>
            </a:r>
            <a:r>
              <a:rPr lang="en-US" sz="2400" dirty="0" smtClean="0"/>
              <a:t> </a:t>
            </a:r>
            <a:r>
              <a:rPr lang="en-US" sz="2400" dirty="0" err="1" smtClean="0"/>
              <a:t>sa</a:t>
            </a:r>
            <a:r>
              <a:rPr lang="en-US" sz="2400" dirty="0" smtClean="0"/>
              <a:t> </a:t>
            </a:r>
            <a:r>
              <a:rPr lang="en-US" sz="2400" dirty="0" err="1" smtClean="0"/>
              <a:t>nekim</a:t>
            </a:r>
            <a:r>
              <a:rPr lang="en-US" sz="2400" dirty="0" smtClean="0"/>
              <a:t>. </a:t>
            </a:r>
            <a:r>
              <a:rPr lang="en-US" sz="2400" dirty="0" err="1" smtClean="0"/>
              <a:t>Pronađen</a:t>
            </a:r>
            <a:r>
              <a:rPr lang="en-US" sz="2400" dirty="0" smtClean="0"/>
              <a:t> je </a:t>
            </a:r>
            <a:r>
              <a:rPr lang="en-US" sz="2400" dirty="0" err="1" smtClean="0"/>
              <a:t>obješen</a:t>
            </a:r>
            <a:r>
              <a:rPr lang="en-US" sz="2400" dirty="0" smtClean="0"/>
              <a:t> o </a:t>
            </a:r>
            <a:r>
              <a:rPr lang="en-US" sz="2400" dirty="0" err="1" smtClean="0"/>
              <a:t>drvo</a:t>
            </a:r>
            <a:r>
              <a:rPr lang="en-US" sz="2400" dirty="0" smtClean="0"/>
              <a:t> u </a:t>
            </a:r>
            <a:r>
              <a:rPr lang="en-US" sz="2400" dirty="0" err="1" smtClean="0"/>
              <a:t>blizini</a:t>
            </a:r>
            <a:r>
              <a:rPr lang="en-US" sz="2400" dirty="0" smtClean="0"/>
              <a:t> </a:t>
            </a:r>
            <a:r>
              <a:rPr lang="en-US" sz="2400" dirty="0" err="1" smtClean="0"/>
              <a:t>kafane</a:t>
            </a:r>
            <a:r>
              <a:rPr lang="en-US" sz="2400" dirty="0" smtClean="0"/>
              <a:t>. U </a:t>
            </a:r>
            <a:r>
              <a:rPr lang="en-US" sz="2400" dirty="0" err="1" smtClean="0"/>
              <a:t>vrijeme</a:t>
            </a:r>
            <a:r>
              <a:rPr lang="en-US" sz="2400" dirty="0" smtClean="0"/>
              <a:t> </a:t>
            </a:r>
            <a:r>
              <a:rPr lang="en-US" sz="2400" dirty="0" err="1" smtClean="0"/>
              <a:t>smrti</a:t>
            </a:r>
            <a:r>
              <a:rPr lang="en-US" sz="2400" dirty="0" smtClean="0"/>
              <a:t> </a:t>
            </a:r>
            <a:r>
              <a:rPr lang="en-US" sz="2400" dirty="0" err="1" smtClean="0"/>
              <a:t>imao</a:t>
            </a:r>
            <a:r>
              <a:rPr lang="en-US" sz="2400" dirty="0" smtClean="0"/>
              <a:t> je 27 </a:t>
            </a:r>
            <a:r>
              <a:rPr lang="en-US" sz="2400" dirty="0" err="1" smtClean="0"/>
              <a:t>godina</a:t>
            </a:r>
            <a:r>
              <a:rPr lang="en-US" sz="2400" dirty="0" smtClean="0"/>
              <a:t>.</a:t>
            </a:r>
            <a:endParaRPr lang="en-US" sz="24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0500" y="533400"/>
            <a:ext cx="8775700" cy="5689600"/>
          </a:xfrm>
        </p:spPr>
        <p:txBody>
          <a:bodyPr/>
          <a:lstStyle/>
          <a:p>
            <a:r>
              <a:rPr lang="en-US" sz="2400" dirty="0" smtClean="0"/>
              <a:t>On je </a:t>
            </a:r>
            <a:r>
              <a:rPr lang="en-US" sz="2400" dirty="0" err="1" smtClean="0"/>
              <a:t>dao</a:t>
            </a:r>
            <a:r>
              <a:rPr lang="en-US" sz="2400" dirty="0" smtClean="0"/>
              <a:t> </a:t>
            </a:r>
            <a:r>
              <a:rPr lang="en-US" sz="2400" dirty="0" err="1" smtClean="0"/>
              <a:t>svome</a:t>
            </a:r>
            <a:r>
              <a:rPr lang="en-US" sz="2400" dirty="0" smtClean="0"/>
              <a:t> </a:t>
            </a:r>
            <a:r>
              <a:rPr lang="en-US" sz="2400" dirty="0" err="1" smtClean="0"/>
              <a:t>vremenu</a:t>
            </a:r>
            <a:r>
              <a:rPr lang="en-US" sz="2400" dirty="0" smtClean="0"/>
              <a:t> </a:t>
            </a:r>
            <a:r>
              <a:rPr lang="en-US" sz="2400" dirty="0" err="1" smtClean="0"/>
              <a:t>nove</a:t>
            </a:r>
            <a:r>
              <a:rPr lang="en-US" sz="2400" dirty="0" smtClean="0"/>
              <a:t> </a:t>
            </a:r>
            <a:r>
              <a:rPr lang="en-US" sz="2400" dirty="0" err="1" smtClean="0"/>
              <a:t>teme</a:t>
            </a:r>
            <a:r>
              <a:rPr lang="en-US" sz="2400" dirty="0" smtClean="0"/>
              <a:t> </a:t>
            </a:r>
            <a:r>
              <a:rPr lang="sr-Latn-ME" sz="2400" dirty="0" smtClean="0"/>
              <a:t>i</a:t>
            </a:r>
            <a:r>
              <a:rPr lang="en-US" sz="2400" dirty="0" smtClean="0"/>
              <a:t> </a:t>
            </a:r>
            <a:r>
              <a:rPr lang="en-US" sz="2400" dirty="0" err="1" smtClean="0"/>
              <a:t>svoj</a:t>
            </a:r>
            <a:r>
              <a:rPr lang="en-US" sz="2400" dirty="0" smtClean="0"/>
              <a:t> </a:t>
            </a:r>
            <a:r>
              <a:rPr lang="en-US" sz="2400" dirty="0" err="1" smtClean="0"/>
              <a:t>vlastiti</a:t>
            </a:r>
            <a:r>
              <a:rPr lang="en-US" sz="2400" dirty="0" smtClean="0"/>
              <a:t> </a:t>
            </a:r>
            <a:r>
              <a:rPr lang="en-US" sz="2400" dirty="0" err="1" smtClean="0"/>
              <a:t>pjesni</a:t>
            </a:r>
            <a:r>
              <a:rPr lang="sr-Latn-ME" sz="2400" dirty="0" smtClean="0"/>
              <a:t>čki izraz.</a:t>
            </a:r>
          </a:p>
          <a:p>
            <a:r>
              <a:rPr lang="sr-Latn-ME" sz="2400" dirty="0" smtClean="0"/>
              <a:t>Središna tema Miljkovićeve poezije je smrt, ali on nije pesimista.</a:t>
            </a:r>
          </a:p>
          <a:p>
            <a:r>
              <a:rPr lang="sr-Latn-ME" sz="2400" dirty="0" smtClean="0"/>
              <a:t>Kod njega, pored smrti, život i pjesništvo su sinonimi.</a:t>
            </a:r>
          </a:p>
          <a:p>
            <a:r>
              <a:rPr lang="sr-Latn-ME" sz="2400" dirty="0" smtClean="0"/>
              <a:t>Uz samu smrt stoji nada. Za Miljkovića poezija je sam život, dakle i umiranje i stalna nada. </a:t>
            </a:r>
          </a:p>
          <a:p>
            <a:r>
              <a:rPr lang="sr-Latn-ME" sz="2400" dirty="0" smtClean="0"/>
              <a:t>Isto je pevati i umirati – ponovio je Miljković nekoliko puta u svojoj poeziji.</a:t>
            </a:r>
          </a:p>
          <a:p>
            <a:r>
              <a:rPr lang="sr-Latn-ME" sz="2400" dirty="0" smtClean="0"/>
              <a:t>„Poezija beznađa je natpevano beznađe“- jedna od njegovih paradoksalnih istina.</a:t>
            </a:r>
          </a:p>
        </p:txBody>
      </p:sp>
    </p:spTree>
    <p:extLst>
      <p:ext uri="{BB962C8B-B14F-4D97-AF65-F5344CB8AC3E}">
        <p14:creationId xmlns:p14="http://schemas.microsoft.com/office/powerpoint/2010/main" val="17241585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20777179"/>
              </p:ext>
            </p:extLst>
          </p:nvPr>
        </p:nvGraphicFramePr>
        <p:xfrm>
          <a:off x="1805354" y="1447800"/>
          <a:ext cx="3810000" cy="3733800"/>
        </p:xfrm>
        <a:graphic>
          <a:graphicData uri="http://schemas.openxmlformats.org/drawingml/2006/table">
            <a:tbl>
              <a:tblPr/>
              <a:tblGrid>
                <a:gridCol w="3810000"/>
              </a:tblGrid>
              <a:tr h="373380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800" b="1" dirty="0" err="1">
                          <a:latin typeface="Times New Roman"/>
                          <a:ea typeface="Times New Roman"/>
                          <a:cs typeface="Times New Roman"/>
                        </a:rPr>
                        <a:t>Mudrosti</a:t>
                      </a:r>
                      <a:r>
                        <a:rPr lang="en-US" sz="1800" b="1" dirty="0">
                          <a:latin typeface="Times New Roman"/>
                          <a:ea typeface="Times New Roman"/>
                          <a:cs typeface="Times New Roman"/>
                        </a:rPr>
                        <a:t>, </a:t>
                      </a:r>
                      <a:r>
                        <a:rPr lang="en-US" sz="1800" b="1" dirty="0" err="1">
                          <a:latin typeface="Times New Roman"/>
                          <a:ea typeface="Times New Roman"/>
                          <a:cs typeface="Times New Roman"/>
                        </a:rPr>
                        <a:t>neiskusno</a:t>
                      </a:r>
                      <a:r>
                        <a:rPr lang="en-US" sz="1800" b="1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800" b="1" dirty="0" err="1">
                          <a:latin typeface="Times New Roman"/>
                          <a:ea typeface="Times New Roman"/>
                          <a:cs typeface="Times New Roman"/>
                        </a:rPr>
                        <a:t>sviću</a:t>
                      </a:r>
                      <a:r>
                        <a:rPr lang="en-US" sz="1800" b="1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800" b="1" dirty="0" err="1">
                          <a:latin typeface="Times New Roman"/>
                          <a:ea typeface="Times New Roman"/>
                          <a:cs typeface="Times New Roman"/>
                        </a:rPr>
                        <a:t>zore</a:t>
                      </a:r>
                      <a:r>
                        <a:rPr lang="en-US" sz="1800" b="1" dirty="0">
                          <a:latin typeface="Times New Roman"/>
                          <a:ea typeface="Times New Roman"/>
                          <a:cs typeface="Times New Roman"/>
                        </a:rPr>
                        <a:t>. </a:t>
                      </a:r>
                      <a:br>
                        <a:rPr lang="en-US" sz="1800" b="1" dirty="0">
                          <a:latin typeface="Times New Roman"/>
                          <a:ea typeface="Times New Roman"/>
                          <a:cs typeface="Times New Roman"/>
                        </a:rPr>
                      </a:br>
                      <a:r>
                        <a:rPr lang="en-US" sz="1800" b="1" dirty="0">
                          <a:latin typeface="Times New Roman"/>
                          <a:ea typeface="Times New Roman"/>
                          <a:cs typeface="Times New Roman"/>
                        </a:rPr>
                        <a:t>Na </a:t>
                      </a:r>
                      <a:r>
                        <a:rPr lang="en-US" sz="1800" b="1" dirty="0" err="1">
                          <a:latin typeface="Times New Roman"/>
                          <a:ea typeface="Times New Roman"/>
                          <a:cs typeface="Times New Roman"/>
                        </a:rPr>
                        <a:t>obične</a:t>
                      </a:r>
                      <a:r>
                        <a:rPr lang="en-US" sz="1800" b="1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800" b="1" dirty="0" err="1">
                          <a:latin typeface="Times New Roman"/>
                          <a:ea typeface="Times New Roman"/>
                          <a:cs typeface="Times New Roman"/>
                        </a:rPr>
                        <a:t>reči</a:t>
                      </a:r>
                      <a:r>
                        <a:rPr lang="en-US" sz="1800" b="1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800" b="1" dirty="0" err="1">
                          <a:latin typeface="Times New Roman"/>
                          <a:ea typeface="Times New Roman"/>
                          <a:cs typeface="Times New Roman"/>
                        </a:rPr>
                        <a:t>više</a:t>
                      </a:r>
                      <a:r>
                        <a:rPr lang="en-US" sz="1800" b="1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800" b="1" dirty="0" err="1">
                          <a:latin typeface="Times New Roman"/>
                          <a:ea typeface="Times New Roman"/>
                          <a:cs typeface="Times New Roman"/>
                        </a:rPr>
                        <a:t>nemam</a:t>
                      </a:r>
                      <a:r>
                        <a:rPr lang="en-US" sz="1800" b="1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800" b="1" dirty="0" err="1">
                          <a:latin typeface="Times New Roman"/>
                          <a:ea typeface="Times New Roman"/>
                          <a:cs typeface="Times New Roman"/>
                        </a:rPr>
                        <a:t>pravo</a:t>
                      </a:r>
                      <a:r>
                        <a:rPr lang="en-US" sz="1800" b="1" dirty="0">
                          <a:latin typeface="Times New Roman"/>
                          <a:ea typeface="Times New Roman"/>
                          <a:cs typeface="Times New Roman"/>
                        </a:rPr>
                        <a:t>! </a:t>
                      </a:r>
                      <a:br>
                        <a:rPr lang="en-US" sz="1800" b="1" dirty="0">
                          <a:latin typeface="Times New Roman"/>
                          <a:ea typeface="Times New Roman"/>
                          <a:cs typeface="Times New Roman"/>
                        </a:rPr>
                      </a:br>
                      <a:r>
                        <a:rPr lang="en-US" sz="1800" b="1" dirty="0" err="1">
                          <a:latin typeface="Times New Roman"/>
                          <a:ea typeface="Times New Roman"/>
                          <a:cs typeface="Times New Roman"/>
                        </a:rPr>
                        <a:t>Moje</a:t>
                      </a:r>
                      <a:r>
                        <a:rPr lang="en-US" sz="1800" b="1" dirty="0">
                          <a:latin typeface="Times New Roman"/>
                          <a:ea typeface="Times New Roman"/>
                          <a:cs typeface="Times New Roman"/>
                        </a:rPr>
                        <a:t> se </a:t>
                      </a:r>
                      <a:r>
                        <a:rPr lang="en-US" sz="1800" b="1" dirty="0" err="1">
                          <a:latin typeface="Times New Roman"/>
                          <a:ea typeface="Times New Roman"/>
                          <a:cs typeface="Times New Roman"/>
                        </a:rPr>
                        <a:t>srce</a:t>
                      </a:r>
                      <a:r>
                        <a:rPr lang="en-US" sz="1800" b="1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800" b="1" dirty="0" err="1">
                          <a:latin typeface="Times New Roman"/>
                          <a:ea typeface="Times New Roman"/>
                          <a:cs typeface="Times New Roman"/>
                        </a:rPr>
                        <a:t>gasi</a:t>
                      </a:r>
                      <a:r>
                        <a:rPr lang="en-US" sz="1800" b="1" dirty="0">
                          <a:latin typeface="Times New Roman"/>
                          <a:ea typeface="Times New Roman"/>
                          <a:cs typeface="Times New Roman"/>
                        </a:rPr>
                        <a:t>, </a:t>
                      </a:r>
                      <a:r>
                        <a:rPr lang="en-US" sz="1800" b="1" dirty="0" err="1">
                          <a:latin typeface="Times New Roman"/>
                          <a:ea typeface="Times New Roman"/>
                          <a:cs typeface="Times New Roman"/>
                        </a:rPr>
                        <a:t>oči</a:t>
                      </a:r>
                      <a:r>
                        <a:rPr lang="en-US" sz="1800" b="1" dirty="0">
                          <a:latin typeface="Times New Roman"/>
                          <a:ea typeface="Times New Roman"/>
                          <a:cs typeface="Times New Roman"/>
                        </a:rPr>
                        <a:t> gore. </a:t>
                      </a:r>
                      <a:br>
                        <a:rPr lang="en-US" sz="1800" b="1" dirty="0">
                          <a:latin typeface="Times New Roman"/>
                          <a:ea typeface="Times New Roman"/>
                          <a:cs typeface="Times New Roman"/>
                        </a:rPr>
                      </a:br>
                      <a:r>
                        <a:rPr lang="en-US" sz="1800" b="1" dirty="0" err="1">
                          <a:latin typeface="Times New Roman"/>
                          <a:ea typeface="Times New Roman"/>
                          <a:cs typeface="Times New Roman"/>
                        </a:rPr>
                        <a:t>Pevajte</a:t>
                      </a:r>
                      <a:r>
                        <a:rPr lang="en-US" sz="1800" b="1" dirty="0">
                          <a:latin typeface="Times New Roman"/>
                          <a:ea typeface="Times New Roman"/>
                          <a:cs typeface="Times New Roman"/>
                        </a:rPr>
                        <a:t>, </a:t>
                      </a:r>
                      <a:r>
                        <a:rPr lang="en-US" sz="1800" b="1" dirty="0" err="1">
                          <a:latin typeface="Times New Roman"/>
                          <a:ea typeface="Times New Roman"/>
                          <a:cs typeface="Times New Roman"/>
                        </a:rPr>
                        <a:t>divni</a:t>
                      </a:r>
                      <a:r>
                        <a:rPr lang="en-US" sz="1800" b="1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800" b="1" dirty="0" err="1">
                          <a:latin typeface="Times New Roman"/>
                          <a:ea typeface="Times New Roman"/>
                          <a:cs typeface="Times New Roman"/>
                        </a:rPr>
                        <a:t>starci</a:t>
                      </a:r>
                      <a:r>
                        <a:rPr lang="en-US" sz="1800" b="1" dirty="0">
                          <a:latin typeface="Times New Roman"/>
                          <a:ea typeface="Times New Roman"/>
                          <a:cs typeface="Times New Roman"/>
                        </a:rPr>
                        <a:t>, </a:t>
                      </a:r>
                      <a:r>
                        <a:rPr lang="en-US" sz="1800" b="1" dirty="0" err="1">
                          <a:latin typeface="Times New Roman"/>
                          <a:ea typeface="Times New Roman"/>
                          <a:cs typeface="Times New Roman"/>
                        </a:rPr>
                        <a:t>dok</a:t>
                      </a:r>
                      <a:r>
                        <a:rPr lang="en-US" sz="1800" b="1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800" b="1" dirty="0" err="1">
                          <a:latin typeface="Times New Roman"/>
                          <a:ea typeface="Times New Roman"/>
                          <a:cs typeface="Times New Roman"/>
                        </a:rPr>
                        <a:t>nad</a:t>
                      </a:r>
                      <a:r>
                        <a:rPr lang="en-US" sz="1800" b="1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800" b="1" dirty="0" err="1">
                          <a:latin typeface="Times New Roman"/>
                          <a:ea typeface="Times New Roman"/>
                          <a:cs typeface="Times New Roman"/>
                        </a:rPr>
                        <a:t>glavom</a:t>
                      </a:r>
                      <a:r>
                        <a:rPr lang="en-US" sz="1800" b="1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br>
                        <a:rPr lang="en-US" sz="1800" b="1" dirty="0">
                          <a:latin typeface="Times New Roman"/>
                          <a:ea typeface="Times New Roman"/>
                          <a:cs typeface="Times New Roman"/>
                        </a:rPr>
                      </a:br>
                      <a:r>
                        <a:rPr lang="en-US" sz="1800" b="1" dirty="0" err="1">
                          <a:latin typeface="Times New Roman"/>
                          <a:ea typeface="Times New Roman"/>
                          <a:cs typeface="Times New Roman"/>
                        </a:rPr>
                        <a:t>Rasprskavaju</a:t>
                      </a:r>
                      <a:r>
                        <a:rPr lang="en-US" sz="1800" b="1" dirty="0">
                          <a:latin typeface="Times New Roman"/>
                          <a:ea typeface="Times New Roman"/>
                          <a:cs typeface="Times New Roman"/>
                        </a:rPr>
                        <a:t> se </a:t>
                      </a:r>
                      <a:r>
                        <a:rPr lang="en-US" sz="1800" b="1" dirty="0" err="1">
                          <a:latin typeface="Times New Roman"/>
                          <a:ea typeface="Times New Roman"/>
                          <a:cs typeface="Times New Roman"/>
                        </a:rPr>
                        <a:t>zvezde</a:t>
                      </a:r>
                      <a:r>
                        <a:rPr lang="en-US" sz="1800" b="1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800" b="1" dirty="0" err="1">
                          <a:latin typeface="Times New Roman"/>
                          <a:ea typeface="Times New Roman"/>
                          <a:cs typeface="Times New Roman"/>
                        </a:rPr>
                        <a:t>kao</a:t>
                      </a:r>
                      <a:r>
                        <a:rPr lang="en-US" sz="1800" b="1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800" b="1" dirty="0" err="1">
                          <a:latin typeface="Times New Roman"/>
                          <a:ea typeface="Times New Roman"/>
                          <a:cs typeface="Times New Roman"/>
                        </a:rPr>
                        <a:t>metafore</a:t>
                      </a:r>
                      <a:r>
                        <a:rPr lang="en-US" sz="1800" b="1" dirty="0">
                          <a:latin typeface="Times New Roman"/>
                          <a:ea typeface="Times New Roman"/>
                          <a:cs typeface="Times New Roman"/>
                        </a:rPr>
                        <a:t>! </a:t>
                      </a:r>
                      <a:br>
                        <a:rPr lang="en-US" sz="1800" b="1" dirty="0">
                          <a:latin typeface="Times New Roman"/>
                          <a:ea typeface="Times New Roman"/>
                          <a:cs typeface="Times New Roman"/>
                        </a:rPr>
                      </a:br>
                      <a:r>
                        <a:rPr lang="en-US" sz="1800" b="1" dirty="0" err="1">
                          <a:latin typeface="Times New Roman"/>
                          <a:ea typeface="Times New Roman"/>
                          <a:cs typeface="Times New Roman"/>
                        </a:rPr>
                        <a:t>Što</a:t>
                      </a:r>
                      <a:r>
                        <a:rPr lang="en-US" sz="1800" b="1" dirty="0">
                          <a:latin typeface="Times New Roman"/>
                          <a:ea typeface="Times New Roman"/>
                          <a:cs typeface="Times New Roman"/>
                        </a:rPr>
                        <a:t> je </a:t>
                      </a:r>
                      <a:r>
                        <a:rPr lang="en-US" sz="1800" b="1" dirty="0" err="1">
                          <a:latin typeface="Times New Roman"/>
                          <a:ea typeface="Times New Roman"/>
                          <a:cs typeface="Times New Roman"/>
                        </a:rPr>
                        <a:t>visoko</a:t>
                      </a:r>
                      <a:r>
                        <a:rPr lang="en-US" sz="1800" b="1" dirty="0">
                          <a:latin typeface="Times New Roman"/>
                          <a:ea typeface="Times New Roman"/>
                          <a:cs typeface="Times New Roman"/>
                        </a:rPr>
                        <a:t>, </a:t>
                      </a:r>
                      <a:r>
                        <a:rPr lang="en-US" sz="1800" b="1" dirty="0" err="1">
                          <a:latin typeface="Times New Roman"/>
                          <a:ea typeface="Times New Roman"/>
                          <a:cs typeface="Times New Roman"/>
                        </a:rPr>
                        <a:t>iščezne</a:t>
                      </a:r>
                      <a:r>
                        <a:rPr lang="en-US" sz="1800" b="1" dirty="0">
                          <a:latin typeface="Times New Roman"/>
                          <a:ea typeface="Times New Roman"/>
                          <a:cs typeface="Times New Roman"/>
                        </a:rPr>
                        <a:t>, </a:t>
                      </a:r>
                      <a:r>
                        <a:rPr lang="en-US" sz="1800" b="1" dirty="0" err="1">
                          <a:latin typeface="Times New Roman"/>
                          <a:ea typeface="Times New Roman"/>
                          <a:cs typeface="Times New Roman"/>
                        </a:rPr>
                        <a:t>što</a:t>
                      </a:r>
                      <a:r>
                        <a:rPr lang="en-US" sz="1800" b="1" dirty="0">
                          <a:latin typeface="Times New Roman"/>
                          <a:ea typeface="Times New Roman"/>
                          <a:cs typeface="Times New Roman"/>
                        </a:rPr>
                        <a:t> je </a:t>
                      </a:r>
                      <a:r>
                        <a:rPr lang="en-US" sz="1800" b="1" dirty="0" err="1">
                          <a:latin typeface="Times New Roman"/>
                          <a:ea typeface="Times New Roman"/>
                          <a:cs typeface="Times New Roman"/>
                        </a:rPr>
                        <a:t>nisko</a:t>
                      </a:r>
                      <a:r>
                        <a:rPr lang="en-US" sz="1800" b="1" dirty="0">
                          <a:latin typeface="Times New Roman"/>
                          <a:ea typeface="Times New Roman"/>
                          <a:cs typeface="Times New Roman"/>
                        </a:rPr>
                        <a:t>, </a:t>
                      </a:r>
                      <a:r>
                        <a:rPr lang="en-US" sz="1800" b="1" dirty="0" err="1">
                          <a:latin typeface="Times New Roman"/>
                          <a:ea typeface="Times New Roman"/>
                          <a:cs typeface="Times New Roman"/>
                        </a:rPr>
                        <a:t>istruli</a:t>
                      </a:r>
                      <a:r>
                        <a:rPr lang="en-US" sz="1800" b="1" dirty="0">
                          <a:latin typeface="Times New Roman"/>
                          <a:ea typeface="Times New Roman"/>
                          <a:cs typeface="Times New Roman"/>
                        </a:rPr>
                        <a:t>. </a:t>
                      </a:r>
                      <a:br>
                        <a:rPr lang="en-US" sz="1800" b="1" dirty="0">
                          <a:latin typeface="Times New Roman"/>
                          <a:ea typeface="Times New Roman"/>
                          <a:cs typeface="Times New Roman"/>
                        </a:rPr>
                      </a:br>
                      <a:r>
                        <a:rPr lang="en-US" sz="1800" b="1" dirty="0" err="1">
                          <a:latin typeface="Times New Roman"/>
                          <a:ea typeface="Times New Roman"/>
                          <a:cs typeface="Times New Roman"/>
                        </a:rPr>
                        <a:t>Ptico</a:t>
                      </a:r>
                      <a:r>
                        <a:rPr lang="en-US" sz="1800" b="1" dirty="0">
                          <a:latin typeface="Times New Roman"/>
                          <a:ea typeface="Times New Roman"/>
                          <a:cs typeface="Times New Roman"/>
                        </a:rPr>
                        <a:t>, </a:t>
                      </a:r>
                      <a:r>
                        <a:rPr lang="en-US" sz="1800" b="1" dirty="0" err="1">
                          <a:latin typeface="Times New Roman"/>
                          <a:ea typeface="Times New Roman"/>
                          <a:cs typeface="Times New Roman"/>
                        </a:rPr>
                        <a:t>dovešću</a:t>
                      </a:r>
                      <a:r>
                        <a:rPr lang="en-US" sz="1800" b="1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800" b="1" dirty="0" err="1">
                          <a:latin typeface="Times New Roman"/>
                          <a:ea typeface="Times New Roman"/>
                          <a:cs typeface="Times New Roman"/>
                        </a:rPr>
                        <a:t>te</a:t>
                      </a:r>
                      <a:r>
                        <a:rPr lang="en-US" sz="1800" b="1" dirty="0">
                          <a:latin typeface="Times New Roman"/>
                          <a:ea typeface="Times New Roman"/>
                          <a:cs typeface="Times New Roman"/>
                        </a:rPr>
                        <a:t> do </a:t>
                      </a:r>
                      <a:r>
                        <a:rPr lang="en-US" sz="1800" b="1" dirty="0" err="1">
                          <a:latin typeface="Times New Roman"/>
                          <a:ea typeface="Times New Roman"/>
                          <a:cs typeface="Times New Roman"/>
                        </a:rPr>
                        <a:t>reči</a:t>
                      </a:r>
                      <a:r>
                        <a:rPr lang="en-US" sz="1800" b="1" dirty="0">
                          <a:latin typeface="Times New Roman"/>
                          <a:ea typeface="Times New Roman"/>
                          <a:cs typeface="Times New Roman"/>
                        </a:rPr>
                        <a:t>. Al </a:t>
                      </a:r>
                      <a:r>
                        <a:rPr lang="en-US" sz="1800" b="1" dirty="0" err="1">
                          <a:latin typeface="Times New Roman"/>
                          <a:ea typeface="Times New Roman"/>
                          <a:cs typeface="Times New Roman"/>
                        </a:rPr>
                        <a:t>vrati</a:t>
                      </a:r>
                      <a:r>
                        <a:rPr lang="en-US" sz="1800" b="1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br>
                        <a:rPr lang="en-US" sz="1800" b="1" dirty="0">
                          <a:latin typeface="Times New Roman"/>
                          <a:ea typeface="Times New Roman"/>
                          <a:cs typeface="Times New Roman"/>
                        </a:rPr>
                      </a:br>
                      <a:r>
                        <a:rPr lang="en-US" sz="1800" b="1" dirty="0" err="1">
                          <a:latin typeface="Times New Roman"/>
                          <a:ea typeface="Times New Roman"/>
                          <a:cs typeface="Times New Roman"/>
                        </a:rPr>
                        <a:t>Pozajmljeni</a:t>
                      </a:r>
                      <a:r>
                        <a:rPr lang="en-US" sz="1800" b="1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800" b="1" dirty="0" err="1">
                          <a:latin typeface="Times New Roman"/>
                          <a:ea typeface="Times New Roman"/>
                          <a:cs typeface="Times New Roman"/>
                        </a:rPr>
                        <a:t>plamen</a:t>
                      </a:r>
                      <a:r>
                        <a:rPr lang="en-US" sz="1800" b="1" dirty="0">
                          <a:latin typeface="Times New Roman"/>
                          <a:ea typeface="Times New Roman"/>
                          <a:cs typeface="Times New Roman"/>
                        </a:rPr>
                        <a:t>. </a:t>
                      </a:r>
                      <a:r>
                        <a:rPr lang="en-US" sz="1800" b="1" dirty="0" err="1">
                          <a:latin typeface="Times New Roman"/>
                          <a:ea typeface="Times New Roman"/>
                          <a:cs typeface="Times New Roman"/>
                        </a:rPr>
                        <a:t>Pepeo</a:t>
                      </a:r>
                      <a:r>
                        <a:rPr lang="en-US" sz="1800" b="1" dirty="0">
                          <a:latin typeface="Times New Roman"/>
                          <a:ea typeface="Times New Roman"/>
                          <a:cs typeface="Times New Roman"/>
                        </a:rPr>
                        <a:t> ne </a:t>
                      </a:r>
                      <a:r>
                        <a:rPr lang="en-US" sz="1800" b="1" dirty="0" err="1">
                          <a:latin typeface="Times New Roman"/>
                          <a:ea typeface="Times New Roman"/>
                          <a:cs typeface="Times New Roman"/>
                        </a:rPr>
                        <a:t>huli</a:t>
                      </a:r>
                      <a:r>
                        <a:rPr lang="en-US" sz="1800" b="1" dirty="0">
                          <a:latin typeface="Times New Roman"/>
                          <a:ea typeface="Times New Roman"/>
                          <a:cs typeface="Times New Roman"/>
                        </a:rPr>
                        <a:t>. </a:t>
                      </a:r>
                      <a:br>
                        <a:rPr lang="en-US" sz="1800" b="1" dirty="0">
                          <a:latin typeface="Times New Roman"/>
                          <a:ea typeface="Times New Roman"/>
                          <a:cs typeface="Times New Roman"/>
                        </a:rPr>
                      </a:br>
                      <a:r>
                        <a:rPr lang="en-US" sz="1800" b="1" dirty="0">
                          <a:latin typeface="Times New Roman"/>
                          <a:ea typeface="Times New Roman"/>
                          <a:cs typeface="Times New Roman"/>
                        </a:rPr>
                        <a:t>U </a:t>
                      </a:r>
                      <a:r>
                        <a:rPr lang="en-US" sz="1800" b="1" dirty="0" err="1">
                          <a:latin typeface="Times New Roman"/>
                          <a:ea typeface="Times New Roman"/>
                          <a:cs typeface="Times New Roman"/>
                        </a:rPr>
                        <a:t>tuđem</a:t>
                      </a:r>
                      <a:r>
                        <a:rPr lang="en-US" sz="1800" b="1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800" b="1" dirty="0" err="1">
                          <a:latin typeface="Times New Roman"/>
                          <a:ea typeface="Times New Roman"/>
                          <a:cs typeface="Times New Roman"/>
                        </a:rPr>
                        <a:t>smo</a:t>
                      </a:r>
                      <a:r>
                        <a:rPr lang="en-US" sz="1800" b="1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800" b="1" dirty="0" err="1">
                          <a:latin typeface="Times New Roman"/>
                          <a:ea typeface="Times New Roman"/>
                          <a:cs typeface="Times New Roman"/>
                        </a:rPr>
                        <a:t>srcu</a:t>
                      </a:r>
                      <a:r>
                        <a:rPr lang="en-US" sz="1800" b="1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800" b="1" dirty="0" err="1">
                          <a:latin typeface="Times New Roman"/>
                          <a:ea typeface="Times New Roman"/>
                          <a:cs typeface="Times New Roman"/>
                        </a:rPr>
                        <a:t>svoje</a:t>
                      </a:r>
                      <a:r>
                        <a:rPr lang="en-US" sz="1800" b="1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800" b="1" dirty="0" err="1">
                          <a:latin typeface="Times New Roman"/>
                          <a:ea typeface="Times New Roman"/>
                          <a:cs typeface="Times New Roman"/>
                        </a:rPr>
                        <a:t>srce</a:t>
                      </a:r>
                      <a:r>
                        <a:rPr lang="en-US" sz="1800" b="1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800" b="1" dirty="0" err="1">
                          <a:latin typeface="Times New Roman"/>
                          <a:ea typeface="Times New Roman"/>
                          <a:cs typeface="Times New Roman"/>
                        </a:rPr>
                        <a:t>čuli</a:t>
                      </a:r>
                      <a:r>
                        <a:rPr lang="en-US" sz="1800" b="1" dirty="0">
                          <a:latin typeface="Times New Roman"/>
                          <a:ea typeface="Times New Roman"/>
                          <a:cs typeface="Times New Roman"/>
                        </a:rPr>
                        <a:t>. </a:t>
                      </a:r>
                      <a:br>
                        <a:rPr lang="en-US" sz="1800" b="1" dirty="0">
                          <a:latin typeface="Times New Roman"/>
                          <a:ea typeface="Times New Roman"/>
                          <a:cs typeface="Times New Roman"/>
                        </a:rPr>
                      </a:br>
                      <a:r>
                        <a:rPr lang="en-US" sz="1800" b="1" dirty="0" err="1">
                          <a:latin typeface="Times New Roman"/>
                          <a:ea typeface="Times New Roman"/>
                          <a:cs typeface="Times New Roman"/>
                        </a:rPr>
                        <a:t>Isto</a:t>
                      </a:r>
                      <a:r>
                        <a:rPr lang="en-US" sz="1800" b="1" dirty="0">
                          <a:latin typeface="Times New Roman"/>
                          <a:ea typeface="Times New Roman"/>
                          <a:cs typeface="Times New Roman"/>
                        </a:rPr>
                        <a:t> je </a:t>
                      </a:r>
                      <a:r>
                        <a:rPr lang="en-US" sz="1800" b="1" dirty="0" err="1">
                          <a:latin typeface="Times New Roman"/>
                          <a:ea typeface="Times New Roman"/>
                          <a:cs typeface="Times New Roman"/>
                        </a:rPr>
                        <a:t>pevati</a:t>
                      </a:r>
                      <a:r>
                        <a:rPr lang="en-US" sz="1800" b="1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800" b="1" dirty="0" err="1">
                          <a:latin typeface="Times New Roman"/>
                          <a:ea typeface="Times New Roman"/>
                          <a:cs typeface="Times New Roman"/>
                        </a:rPr>
                        <a:t>i</a:t>
                      </a:r>
                      <a:r>
                        <a:rPr lang="en-US" sz="1800" b="1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800" b="1" dirty="0" err="1">
                          <a:latin typeface="Times New Roman"/>
                          <a:ea typeface="Times New Roman"/>
                          <a:cs typeface="Times New Roman"/>
                        </a:rPr>
                        <a:t>umirati</a:t>
                      </a:r>
                      <a:r>
                        <a:rPr lang="en-US" sz="1800" b="1" dirty="0">
                          <a:latin typeface="Times New Roman"/>
                          <a:ea typeface="Times New Roman"/>
                          <a:cs typeface="Times New Roman"/>
                        </a:rPr>
                        <a:t>.</a:t>
                      </a:r>
                      <a:endParaRPr lang="en-US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1295400" y="813072"/>
            <a:ext cx="44958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BALADA OHRIDSKIM TAMBURAŠIMA</a:t>
            </a: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Picture 7" descr="Branko Miljković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638800" y="1371600"/>
            <a:ext cx="2286000" cy="28955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1"/>
          <p:cNvSpPr>
            <a:spLocks noChangeArrowheads="1"/>
          </p:cNvSpPr>
          <p:nvPr/>
        </p:nvSpPr>
        <p:spPr bwMode="auto">
          <a:xfrm>
            <a:off x="1295400" y="1372872"/>
            <a:ext cx="6553200" cy="34470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Sunce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je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reč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koja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ne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ume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da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sija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. </a:t>
            </a:r>
            <a:b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</a:b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Savest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ne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ume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da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peva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;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jer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se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boji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b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</a:b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Osetljive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praznine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.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Kradljivci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vizija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, </a:t>
            </a:r>
            <a:b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</a:b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Orlovi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,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iznutra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kljuju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me.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Ja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stojim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b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</a:b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Prikovan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za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stenu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koja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ne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postoji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. </a:t>
            </a:r>
            <a:b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</a:b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Zvezdama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smo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potpisali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prevaru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b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</a:b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Nevidljive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noći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,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tim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crnje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.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Upamti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b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</a:b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Taj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pad u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život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ko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dokaz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tvom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žaru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. </a:t>
            </a:r>
            <a:b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</a:b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Kad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mastilo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sazre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u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krv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,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svi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će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znati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b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</a:b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Da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isto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je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pevati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i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umirati</a:t>
            </a: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">
  <a:themeElements>
    <a:clrScheme name="QUILL 2">
      <a:dk1>
        <a:srgbClr val="000000"/>
      </a:dk1>
      <a:lt1>
        <a:srgbClr val="FFFFCC"/>
      </a:lt1>
      <a:dk2>
        <a:srgbClr val="333300"/>
      </a:dk2>
      <a:lt2>
        <a:srgbClr val="333300"/>
      </a:lt2>
      <a:accent1>
        <a:srgbClr val="339933"/>
      </a:accent1>
      <a:accent2>
        <a:srgbClr val="800000"/>
      </a:accent2>
      <a:accent3>
        <a:srgbClr val="FFFFE2"/>
      </a:accent3>
      <a:accent4>
        <a:srgbClr val="000000"/>
      </a:accent4>
      <a:accent5>
        <a:srgbClr val="ADCAAD"/>
      </a:accent5>
      <a:accent6>
        <a:srgbClr val="730000"/>
      </a:accent6>
      <a:hlink>
        <a:srgbClr val="0033CC"/>
      </a:hlink>
      <a:folHlink>
        <a:srgbClr val="FFCC66"/>
      </a:folHlink>
    </a:clrScheme>
    <a:fontScheme name="QUILL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QUILL 1">
        <a:dk1>
          <a:srgbClr val="000000"/>
        </a:dk1>
        <a:lt1>
          <a:srgbClr val="FFFF99"/>
        </a:lt1>
        <a:dk2>
          <a:srgbClr val="003300"/>
        </a:dk2>
        <a:lt2>
          <a:srgbClr val="FFCC66"/>
        </a:lt2>
        <a:accent1>
          <a:srgbClr val="CC3300"/>
        </a:accent1>
        <a:accent2>
          <a:srgbClr val="009999"/>
        </a:accent2>
        <a:accent3>
          <a:srgbClr val="AAADAA"/>
        </a:accent3>
        <a:accent4>
          <a:srgbClr val="DADA82"/>
        </a:accent4>
        <a:accent5>
          <a:srgbClr val="E2ADAA"/>
        </a:accent5>
        <a:accent6>
          <a:srgbClr val="008A8A"/>
        </a:accent6>
        <a:hlink>
          <a:srgbClr val="660033"/>
        </a:hlink>
        <a:folHlink>
          <a:srgbClr val="33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QUILL 2">
        <a:dk1>
          <a:srgbClr val="000000"/>
        </a:dk1>
        <a:lt1>
          <a:srgbClr val="FFFFCC"/>
        </a:lt1>
        <a:dk2>
          <a:srgbClr val="333300"/>
        </a:dk2>
        <a:lt2>
          <a:srgbClr val="333300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QUILL 3">
        <a:dk1>
          <a:srgbClr val="000000"/>
        </a:dk1>
        <a:lt1>
          <a:srgbClr val="00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00DADA"/>
        </a:accent4>
        <a:accent5>
          <a:srgbClr val="FFCAAA"/>
        </a:accent5>
        <a:accent6>
          <a:srgbClr val="00E7E7"/>
        </a:accent6>
        <a:hlink>
          <a:srgbClr val="FF0033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QUILL 4">
        <a:dk1>
          <a:srgbClr val="000000"/>
        </a:dk1>
        <a:lt1>
          <a:srgbClr val="FFCC66"/>
        </a:lt1>
        <a:dk2>
          <a:srgbClr val="800000"/>
        </a:dk2>
        <a:lt2>
          <a:srgbClr val="FFCC66"/>
        </a:lt2>
        <a:accent1>
          <a:srgbClr val="339933"/>
        </a:accent1>
        <a:accent2>
          <a:srgbClr val="CC6600"/>
        </a:accent2>
        <a:accent3>
          <a:srgbClr val="C0AAAA"/>
        </a:accent3>
        <a:accent4>
          <a:srgbClr val="DAAE56"/>
        </a:accent4>
        <a:accent5>
          <a:srgbClr val="ADCAAD"/>
        </a:accent5>
        <a:accent6>
          <a:srgbClr val="B95C00"/>
        </a:accent6>
        <a:hlink>
          <a:srgbClr val="0033CC"/>
        </a:hlink>
        <a:folHlink>
          <a:srgbClr val="FFCC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QUILL 5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QUILL 6">
        <a:dk1>
          <a:srgbClr val="000000"/>
        </a:dk1>
        <a:lt1>
          <a:srgbClr val="FFFFFF"/>
        </a:lt1>
        <a:dk2>
          <a:srgbClr val="000000"/>
        </a:dk2>
        <a:lt2>
          <a:srgbClr val="393939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QUILL 7">
        <a:dk1>
          <a:srgbClr val="000000"/>
        </a:dk1>
        <a:lt1>
          <a:srgbClr val="FFFFFF"/>
        </a:lt1>
        <a:dk2>
          <a:srgbClr val="000000"/>
        </a:dk2>
        <a:lt2>
          <a:srgbClr val="868686"/>
        </a:lt2>
        <a:accent1>
          <a:srgbClr val="CBCBCB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005CE7"/>
        </a:accent6>
        <a:hlink>
          <a:srgbClr val="FF0033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Theme1</Template>
  <TotalTime>388</TotalTime>
  <Words>1024</Words>
  <Application>Microsoft Office PowerPoint</Application>
  <PresentationFormat>On-screen Show (4:3)</PresentationFormat>
  <Paragraphs>53</Paragraphs>
  <Slides>21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2" baseType="lpstr">
      <vt:lpstr>Theme1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Hidroelektrana Perucica</dc:title>
  <dc:creator>Tasovac</dc:creator>
  <cp:lastModifiedBy>Korisnik</cp:lastModifiedBy>
  <cp:revision>42</cp:revision>
  <dcterms:created xsi:type="dcterms:W3CDTF">2006-08-16T00:00:00Z</dcterms:created>
  <dcterms:modified xsi:type="dcterms:W3CDTF">2017-11-08T10:37:53Z</dcterms:modified>
</cp:coreProperties>
</file>