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11/22/2020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Cirkularno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pismo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452" y="5450169"/>
            <a:ext cx="7891272" cy="1069848"/>
          </a:xfrm>
        </p:spPr>
        <p:txBody>
          <a:bodyPr/>
          <a:lstStyle/>
          <a:p>
            <a:r>
              <a:rPr lang="en-US" dirty="0" err="1" smtClean="0"/>
              <a:t>Pripremila</a:t>
            </a:r>
            <a:r>
              <a:rPr lang="en-US" dirty="0" smtClean="0"/>
              <a:t>: </a:t>
            </a:r>
            <a:r>
              <a:rPr lang="en-US" dirty="0" err="1" smtClean="0"/>
              <a:t>Snežana</a:t>
            </a:r>
            <a:r>
              <a:rPr lang="en-US" dirty="0" smtClean="0"/>
              <a:t> </a:t>
            </a:r>
            <a:r>
              <a:rPr lang="en-US" dirty="0" err="1" smtClean="0"/>
              <a:t>Radović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39996"/>
            <a:ext cx="9946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završili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unosom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uređivanjem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prima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oca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poslati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cirkularno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pismo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odabrati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opciju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„Finish &amp; Merge“.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53683"/>
            <a:ext cx="63749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korak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završni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korak</a:t>
            </a:r>
            <a:endParaRPr lang="en-US" sz="2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247" y="3737494"/>
            <a:ext cx="1885704" cy="1300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003320" y="3493698"/>
            <a:ext cx="59177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Individual Documents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uredimo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verziju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dokemnta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određenog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korisnika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Documents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odštampamo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naša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svakog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Email Messages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šaljemo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mejl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našim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89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53683"/>
            <a:ext cx="63749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Dodatno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pravilo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IF&gt;THEN&gt;ELSE</a:t>
            </a:r>
            <a:endParaRPr lang="en-US" sz="2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7969" y="931654"/>
            <a:ext cx="9790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da </a:t>
            </a:r>
            <a:r>
              <a:rPr lang="en-US" dirty="0" err="1" smtClean="0"/>
              <a:t>među</a:t>
            </a:r>
            <a:r>
              <a:rPr lang="en-US" dirty="0" smtClean="0"/>
              <a:t> </a:t>
            </a:r>
            <a:r>
              <a:rPr lang="en-US" dirty="0" err="1" smtClean="0"/>
              <a:t>našim</a:t>
            </a:r>
            <a:r>
              <a:rPr lang="en-US" dirty="0" smtClean="0"/>
              <a:t> </a:t>
            </a:r>
            <a:r>
              <a:rPr lang="en-US" dirty="0" err="1" smtClean="0"/>
              <a:t>zvanicama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dirty="0" err="1" smtClean="0"/>
              <a:t>moramo</a:t>
            </a:r>
            <a:r>
              <a:rPr lang="en-US" dirty="0" smtClean="0"/>
              <a:t> </a:t>
            </a:r>
            <a:r>
              <a:rPr lang="en-US" dirty="0" err="1" smtClean="0"/>
              <a:t>ispuniti</a:t>
            </a:r>
            <a:r>
              <a:rPr lang="en-US" dirty="0" smtClean="0"/>
              <a:t> 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specijalne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, </a:t>
            </a:r>
            <a:r>
              <a:rPr lang="en-US" dirty="0" err="1" smtClean="0"/>
              <a:t>recimo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korisnicima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stariji</a:t>
            </a:r>
            <a:r>
              <a:rPr lang="en-US" dirty="0" smtClean="0"/>
              <a:t> od 20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pored </a:t>
            </a:r>
            <a:r>
              <a:rPr lang="en-US" dirty="0" err="1" smtClean="0"/>
              <a:t>imena</a:t>
            </a:r>
            <a:r>
              <a:rPr lang="en-US" dirty="0" smtClean="0"/>
              <a:t> da </a:t>
            </a:r>
            <a:r>
              <a:rPr lang="en-US" dirty="0" err="1" smtClean="0"/>
              <a:t>piše</a:t>
            </a:r>
            <a:r>
              <a:rPr lang="en-US" dirty="0" smtClean="0"/>
              <a:t> 20+, 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err="1" smtClean="0"/>
              <a:t>moramo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sljedeće</a:t>
            </a:r>
            <a:r>
              <a:rPr lang="en-US" dirty="0"/>
              <a:t> </a:t>
            </a:r>
            <a:r>
              <a:rPr lang="en-US" dirty="0" err="1" smtClean="0"/>
              <a:t>pravilo</a:t>
            </a:r>
            <a:r>
              <a:rPr lang="en-US" dirty="0" smtClean="0"/>
              <a:t> (Rules):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963" y="2601192"/>
            <a:ext cx="2284603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679" y="2246627"/>
            <a:ext cx="4100374" cy="2133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>
            <a:off x="4261449" y="3681312"/>
            <a:ext cx="543465" cy="41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75953" y="4480665"/>
            <a:ext cx="55022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70C0"/>
                </a:solidFill>
              </a:rPr>
              <a:t>Field name, </a:t>
            </a:r>
            <a:r>
              <a:rPr lang="en-US" sz="1600" dirty="0" err="1" smtClean="0"/>
              <a:t>biramo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koji</a:t>
            </a:r>
            <a:r>
              <a:rPr lang="en-US" sz="1600" dirty="0" smtClean="0"/>
              <a:t> </a:t>
            </a:r>
            <a:r>
              <a:rPr lang="en-US" sz="1600" dirty="0" err="1" smtClean="0"/>
              <a:t>podatak</a:t>
            </a:r>
            <a:r>
              <a:rPr lang="en-US" sz="1600" dirty="0" smtClean="0"/>
              <a:t> </a:t>
            </a:r>
            <a:r>
              <a:rPr lang="en-US" sz="1600" dirty="0" err="1" smtClean="0"/>
              <a:t>obraćamo</a:t>
            </a:r>
            <a:r>
              <a:rPr lang="en-US" sz="1600" dirty="0" smtClean="0"/>
              <a:t> </a:t>
            </a:r>
            <a:r>
              <a:rPr lang="en-US" sz="1600" dirty="0" err="1" smtClean="0"/>
              <a:t>pažnju</a:t>
            </a:r>
            <a:r>
              <a:rPr lang="en-US" sz="1600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err="1" smtClean="0">
                <a:solidFill>
                  <a:srgbClr val="0070C0"/>
                </a:solidFill>
              </a:rPr>
              <a:t>Comparasion</a:t>
            </a:r>
            <a:r>
              <a:rPr lang="en-US" sz="1600" i="1" dirty="0" smtClean="0">
                <a:solidFill>
                  <a:srgbClr val="0070C0"/>
                </a:solidFill>
              </a:rPr>
              <a:t>, </a:t>
            </a:r>
            <a:r>
              <a:rPr lang="en-US" sz="1600" dirty="0" smtClean="0"/>
              <a:t>u </a:t>
            </a:r>
            <a:r>
              <a:rPr lang="en-US" sz="1600" dirty="0" err="1" smtClean="0"/>
              <a:t>odnosu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koji</a:t>
            </a:r>
            <a:r>
              <a:rPr lang="en-US" sz="1600" dirty="0" smtClean="0"/>
              <a:t> </a:t>
            </a:r>
            <a:r>
              <a:rPr lang="en-US" sz="1600" dirty="0" err="1" smtClean="0"/>
              <a:t>znak</a:t>
            </a:r>
            <a:r>
              <a:rPr lang="en-US" sz="1600" dirty="0" smtClean="0"/>
              <a:t> </a:t>
            </a:r>
            <a:r>
              <a:rPr lang="en-US" sz="1600" dirty="0" err="1" smtClean="0"/>
              <a:t>upoređujemo</a:t>
            </a:r>
            <a:r>
              <a:rPr lang="en-US" sz="1600" dirty="0" smtClean="0"/>
              <a:t> </a:t>
            </a:r>
            <a:r>
              <a:rPr lang="en-US" sz="1600" dirty="0" err="1" smtClean="0"/>
              <a:t>podatke</a:t>
            </a:r>
            <a:r>
              <a:rPr lang="en-US" sz="1600" dirty="0" smtClean="0"/>
              <a:t> (&lt;,&gt;,=).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70C0"/>
                </a:solidFill>
              </a:rPr>
              <a:t>Compare to,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kojom</a:t>
            </a:r>
            <a:r>
              <a:rPr lang="en-US" sz="1600" dirty="0" smtClean="0"/>
              <a:t> </a:t>
            </a:r>
            <a:r>
              <a:rPr lang="en-US" sz="1600" dirty="0" err="1" smtClean="0"/>
              <a:t>vrijednosti</a:t>
            </a:r>
            <a:r>
              <a:rPr lang="en-US" sz="1600" dirty="0" smtClean="0"/>
              <a:t> </a:t>
            </a:r>
            <a:r>
              <a:rPr lang="en-US" sz="1600" dirty="0" err="1" smtClean="0"/>
              <a:t>upoređujemo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70C0"/>
                </a:solidFill>
              </a:rPr>
              <a:t>Insert this text, </a:t>
            </a:r>
            <a:r>
              <a:rPr lang="en-US" sz="1600" dirty="0" err="1" smtClean="0"/>
              <a:t>šta</a:t>
            </a:r>
            <a:r>
              <a:rPr lang="en-US" sz="1600" dirty="0" smtClean="0"/>
              <a:t> </a:t>
            </a:r>
            <a:r>
              <a:rPr lang="en-US" sz="1600" dirty="0" err="1" smtClean="0"/>
              <a:t>želimo</a:t>
            </a:r>
            <a:r>
              <a:rPr lang="en-US" sz="1600" dirty="0" smtClean="0"/>
              <a:t> da se </a:t>
            </a:r>
            <a:r>
              <a:rPr lang="en-US" sz="1600" dirty="0" err="1" smtClean="0"/>
              <a:t>ispiše</a:t>
            </a:r>
            <a:r>
              <a:rPr lang="en-US" sz="1600" dirty="0" smtClean="0"/>
              <a:t> </a:t>
            </a:r>
            <a:r>
              <a:rPr lang="en-US" sz="1600" dirty="0" err="1" smtClean="0"/>
              <a:t>ukoliko</a:t>
            </a:r>
            <a:r>
              <a:rPr lang="en-US" sz="1600" dirty="0" smtClean="0"/>
              <a:t> je </a:t>
            </a:r>
            <a:r>
              <a:rPr lang="en-US" sz="1600" dirty="0" err="1" smtClean="0"/>
              <a:t>ispunjen</a:t>
            </a:r>
            <a:r>
              <a:rPr lang="en-US" sz="1600" dirty="0" smtClean="0"/>
              <a:t> </a:t>
            </a:r>
            <a:r>
              <a:rPr lang="en-US" sz="1600" dirty="0" err="1" smtClean="0"/>
              <a:t>uslov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70C0"/>
                </a:solidFill>
              </a:rPr>
              <a:t>Otherwise insert this text, </a:t>
            </a:r>
            <a:r>
              <a:rPr lang="en-US" sz="1600" dirty="0" err="1" smtClean="0"/>
              <a:t>šta</a:t>
            </a:r>
            <a:r>
              <a:rPr lang="en-US" sz="1600" dirty="0" smtClean="0"/>
              <a:t> se </a:t>
            </a:r>
            <a:r>
              <a:rPr lang="en-US" sz="1600" dirty="0" err="1" smtClean="0"/>
              <a:t>ispisuje</a:t>
            </a:r>
            <a:r>
              <a:rPr lang="en-US" sz="1600" dirty="0" smtClean="0"/>
              <a:t> </a:t>
            </a:r>
            <a:r>
              <a:rPr lang="en-US" sz="1600" dirty="0" err="1" smtClean="0"/>
              <a:t>ukoliko</a:t>
            </a:r>
            <a:r>
              <a:rPr lang="en-US" sz="1600" dirty="0" smtClean="0"/>
              <a:t> </a:t>
            </a:r>
            <a:r>
              <a:rPr lang="en-US" sz="1600" dirty="0" err="1" smtClean="0"/>
              <a:t>nije</a:t>
            </a:r>
            <a:r>
              <a:rPr lang="en-US" sz="1600" dirty="0" smtClean="0"/>
              <a:t> </a:t>
            </a:r>
            <a:r>
              <a:rPr lang="en-US" sz="1600" dirty="0" err="1" smtClean="0"/>
              <a:t>ispunjen</a:t>
            </a:r>
            <a:r>
              <a:rPr lang="en-US" sz="1600" dirty="0" smtClean="0"/>
              <a:t> </a:t>
            </a:r>
            <a:r>
              <a:rPr lang="en-US" sz="1600" dirty="0" err="1" smtClean="0"/>
              <a:t>uslov</a:t>
            </a:r>
            <a:r>
              <a:rPr lang="en-US" sz="1600" dirty="0" smtClean="0"/>
              <a:t>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052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9412" y="2346385"/>
            <a:ext cx="509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7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052" y="1507087"/>
            <a:ext cx="100986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Zamislimo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pišemo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pozivnice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vjenčanje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Pozivnica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zvanice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sadržaj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mijenja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prezime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zvanice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njegova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poželjno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olakšamo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posao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umjesto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ispisivanja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stotine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pozivnica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međusobno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razlikuju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pojmova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kreirati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jednu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uključiti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opciju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gdje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automatski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mijenjati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tj.naučićemo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pišemo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cirkularno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052" y="4226944"/>
            <a:ext cx="103315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cirkularnog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pripremiti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Šablonsko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pismo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glavni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document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sadrži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poljima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zamijeniti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podacima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izvora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Lista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primaoca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-document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sadrži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tabelu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podatke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primaocima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064" y="276045"/>
            <a:ext cx="29646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  <a:endParaRPr lang="en-US" sz="2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95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656" y="1224290"/>
            <a:ext cx="6954220" cy="43059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91110" y="1215003"/>
            <a:ext cx="983411" cy="5779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165894" y="854015"/>
            <a:ext cx="577970" cy="3702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43864" y="484683"/>
            <a:ext cx="282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Podaci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mijenjaju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902" y="6101799"/>
            <a:ext cx="4899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korak</a:t>
            </a:r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kreiramo</a:t>
            </a:r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šablonsko</a:t>
            </a:r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pismo</a:t>
            </a:r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01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53683"/>
            <a:ext cx="4451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korak-kreiramo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listu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primaoca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8"/>
          <p:cNvSpPr txBox="1"/>
          <p:nvPr/>
        </p:nvSpPr>
        <p:spPr>
          <a:xfrm>
            <a:off x="534838" y="1113877"/>
            <a:ext cx="11041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dokument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mogli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više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prvo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podatke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maocima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dodajemo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unutar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kategorije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kartice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Mailings &gt; Select Recipient &gt; Type New List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084" y="2373773"/>
            <a:ext cx="8376879" cy="1027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084" y="4765683"/>
            <a:ext cx="2610975" cy="1300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4839420" y="2312676"/>
            <a:ext cx="707366" cy="3205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67765" y="2633247"/>
            <a:ext cx="598974" cy="6447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46053" y="5400136"/>
            <a:ext cx="1520685" cy="2415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76181" y="4384473"/>
            <a:ext cx="50378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New List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koristimo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napravimo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an Existing List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već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pripremljnu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from Outlook Contacts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izaberemo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našeg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Outlook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naloga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7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53681"/>
            <a:ext cx="5641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korak-uređujemo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listu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primaoca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883" y="2244855"/>
            <a:ext cx="4741821" cy="35438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0377" y="171037"/>
            <a:ext cx="1868688" cy="8269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57200" y="1195971"/>
            <a:ext cx="9394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unijeli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podatke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njima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dodatno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urediti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50181" y="4479300"/>
            <a:ext cx="1347034" cy="9553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10685" y="2724106"/>
            <a:ext cx="62656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sortiramo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poslažemo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osnovu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kriterijuma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filtriramo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pročistimo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pronađemo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korisnike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osnovu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kriterijuma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duplicates,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pronađemo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duplicate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recipient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naći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korisnika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Validate addresses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provjerimo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valjanost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email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korisnika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24558" y="171037"/>
            <a:ext cx="764507" cy="8269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0883" y="6283566"/>
            <a:ext cx="7694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Naravno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kreiranje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liste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je da je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sačuvamo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0882" y="3536830"/>
            <a:ext cx="4261449" cy="1466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063704" y="3683480"/>
            <a:ext cx="0" cy="1897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10951" y="3853611"/>
            <a:ext cx="24930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Polja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podacima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korisnika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72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53681"/>
            <a:ext cx="5641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en-US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korak-postavljanje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polja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16324"/>
            <a:ext cx="10092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podatke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korisniku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postavimo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mjesto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pismu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otrebno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kursor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postaviti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mjesto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gdje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prikazuje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informacija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prima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ocu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potom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odabrati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opciju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„Address Block“.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32156"/>
            <a:ext cx="2215635" cy="781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379" y="2416653"/>
            <a:ext cx="5838727" cy="3012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711379" y="5805578"/>
            <a:ext cx="6038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Ovdje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način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prikazuju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podaci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korisniku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81554" y="3894987"/>
            <a:ext cx="543465" cy="41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30742" y="2678104"/>
            <a:ext cx="2850352" cy="16355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8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448" y="1301927"/>
            <a:ext cx="6954220" cy="43059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86619" y="1301927"/>
            <a:ext cx="983411" cy="5779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470030" y="944259"/>
            <a:ext cx="577970" cy="3702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47096" y="188523"/>
            <a:ext cx="6012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našem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pismu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podaci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nalaze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jednom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mejtu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ovdje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slučaj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kursor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miša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postaviti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ovdje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odraditi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postupak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opisan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prethodnom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slajdu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86" y="5671836"/>
            <a:ext cx="1813177" cy="809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486619" y="5507121"/>
            <a:ext cx="858328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Uključivanjem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opcije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Preview Results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dobijamo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onoliko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primjeraka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pisama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koliko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naša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korisnika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npr.ukoliko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zvanica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dobiti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pisama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odgovarajućim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podacima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Dodatno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korišćenjem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strelica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pretražujemo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naše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pogledati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greške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97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826" y="336431"/>
            <a:ext cx="106967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korak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postavljanje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polja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ukoliko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nisu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podaci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jednom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mjestu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596" y="1147313"/>
            <a:ext cx="1033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još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način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dodamo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podatke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forma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jednom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početku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prezime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sredi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kraju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grad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dodavati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podatke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Način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sljedeći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10" y="3141320"/>
            <a:ext cx="2736304" cy="1975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107057" y="3141320"/>
            <a:ext cx="851803" cy="8527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08707" y="3085715"/>
            <a:ext cx="7513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kursorom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miša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željenog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mjesta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kliknemo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Merge Field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odaberemo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podatak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primaocu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mjestu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odabir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polje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Word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generi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še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kratki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pomoću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kojeg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reda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određenu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osobu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vući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podatak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Latn-M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Naravno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kodovi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zamijeniti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stvarnim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podacima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trenutku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slanja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štampanja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dokumenta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977" y="4883427"/>
            <a:ext cx="3086531" cy="194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9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53683"/>
            <a:ext cx="63749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korak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ubacivanje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pozdravne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poruke</a:t>
            </a:r>
            <a:endParaRPr lang="en-US" sz="2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082101"/>
            <a:ext cx="9351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Pomoću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opcije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„Greeting Line“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možemo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</a:t>
            </a:r>
            <a:r>
              <a:rPr lang="sr-Latn-M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pozdravnu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poruku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svakog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</a:t>
            </a:r>
            <a:r>
              <a:rPr lang="sr-Latn-M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51" y="2751442"/>
            <a:ext cx="2212076" cy="8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6825" y="2064864"/>
            <a:ext cx="3771409" cy="2973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4425351" y="2973946"/>
            <a:ext cx="543465" cy="41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7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662</TotalTime>
  <Words>804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Franklin Gothic Medium</vt:lpstr>
      <vt:lpstr>Rockwell</vt:lpstr>
      <vt:lpstr>Rockwell Condensed</vt:lpstr>
      <vt:lpstr>Wingdings</vt:lpstr>
      <vt:lpstr>Wood Type</vt:lpstr>
      <vt:lpstr>Cirkularno pismo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35</cp:revision>
  <dcterms:created xsi:type="dcterms:W3CDTF">2020-11-08T09:24:49Z</dcterms:created>
  <dcterms:modified xsi:type="dcterms:W3CDTF">2020-11-22T21:50:07Z</dcterms:modified>
</cp:coreProperties>
</file>