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2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5250" autoAdjust="0"/>
  </p:normalViewPr>
  <p:slideViewPr>
    <p:cSldViewPr snapToGrid="0">
      <p:cViewPr varScale="1">
        <p:scale>
          <a:sx n="86" d="100"/>
          <a:sy n="86" d="100"/>
        </p:scale>
        <p:origin x="562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E765B7-05EB-4493-95FE-C27ADE1C06D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04188E6-C42C-40F1-B919-B75D66DE04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01385C-57EE-47AC-9D7A-036B1578AE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53194-E86C-47B7-A902-37006FE389CE}" type="datetimeFigureOut">
              <a:rPr lang="en-US" smtClean="0"/>
              <a:t>1/30/2020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366118-BFB0-4A18-80C2-9DD9F38084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DF7A605-93C0-43C7-8CB8-4EF1DA1179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3FE93-C4EC-4C87-A1BB-EEDB82FE06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82823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2BDC43-5549-41CE-B5E5-7BBECD0F65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ADF0046-38AA-4671-AD3B-30F622A3D9A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2809D5-4EED-4EAF-A07A-FF1CE20DA0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53194-E86C-47B7-A902-37006FE389CE}" type="datetimeFigureOut">
              <a:rPr lang="en-US" smtClean="0"/>
              <a:t>1/30/2020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8FF23E-F047-4B69-B66D-45BBCF66C6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C463E4-C3ED-491E-AFC1-43DC73E238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3FE93-C4EC-4C87-A1BB-EEDB82FE06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05131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D0DBFDC-ABFE-4763-B4CC-8B62D4EAF97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35C1ECE-6436-4215-88C1-8B0F983F500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504BB57-7760-42BE-B3F1-B1A3FFAAF6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53194-E86C-47B7-A902-37006FE389CE}" type="datetimeFigureOut">
              <a:rPr lang="en-US" smtClean="0"/>
              <a:t>1/30/2020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6C9593-5949-4087-9E04-F9B1455D5D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D1AD5C-930C-4D8A-8DD4-F96EA20DF5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3FE93-C4EC-4C87-A1BB-EEDB82FE06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6930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FE4D64-5B99-4404-821F-D913AF3CBF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15BF25-3B8D-4610-A0B6-0DBBA4D615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9B8C8B-86B1-4671-9F8B-1D473BDDD3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53194-E86C-47B7-A902-37006FE389CE}" type="datetimeFigureOut">
              <a:rPr lang="en-US" smtClean="0"/>
              <a:t>1/30/2020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E80997-F715-4E40-8248-2A8AD70258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C919539-AA54-4B02-8CA7-74284A4ED9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3FE93-C4EC-4C87-A1BB-EEDB82FE06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07774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DC24AC-E0DE-43EB-8F9D-3452D5763E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ADD4273-B4E8-48E7-8D1B-F68933587A9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924A04-D9D1-4821-BB14-9BF0151F91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53194-E86C-47B7-A902-37006FE389CE}" type="datetimeFigureOut">
              <a:rPr lang="en-US" smtClean="0"/>
              <a:t>1/30/2020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6266B8-234E-49EE-90A1-F606C701CD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F37506-D907-43F5-8F79-E62C6A276C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3FE93-C4EC-4C87-A1BB-EEDB82FE06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6107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ACE353-2907-4194-8381-C463AF6667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B44255-E05F-4DFB-AFB6-7B97A6BDA7C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A38D58B-C9AC-4601-A5DE-63CF3F0E227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9475685-0EAE-4894-BA0E-A19EDECFBC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53194-E86C-47B7-A902-37006FE389CE}" type="datetimeFigureOut">
              <a:rPr lang="en-US" smtClean="0"/>
              <a:t>1/30/2020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C4CE6E0-4E07-4F22-9CB2-5F67131045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9A0F92B-84B0-4213-A8AC-9656998DF8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3FE93-C4EC-4C87-A1BB-EEDB82FE06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82077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1CFFBB-F7BA-4F06-8E48-E42A0C0BAD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F56C8C5-BE0C-482E-889E-A24206CC64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E112801-BD44-4A2B-B685-FA17DE8F336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158D558-8670-4194-86A7-868174C3025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6428513-C57C-48DC-9B1A-75548BDA62D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E6CAA13-4D74-4FE5-A36F-F87C4496FA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53194-E86C-47B7-A902-37006FE389CE}" type="datetimeFigureOut">
              <a:rPr lang="en-US" smtClean="0"/>
              <a:t>1/30/2020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8BCF779-4B6B-437F-A043-0AD02B6751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17822D2-C45D-4AB7-B533-2F7245C9A9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3FE93-C4EC-4C87-A1BB-EEDB82FE06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1072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561266-6367-40AD-9243-28B2EB0273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FF256F2-3859-4653-8E5C-DA6ED30EF3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53194-E86C-47B7-A902-37006FE389CE}" type="datetimeFigureOut">
              <a:rPr lang="en-US" smtClean="0"/>
              <a:t>1/30/2020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32B3A98-2AC6-402A-B3A2-6947AF1D35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537BE3D-1196-48FC-AA96-786C331C87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3FE93-C4EC-4C87-A1BB-EEDB82FE06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81117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58E070B-9054-4676-BF62-3A9CA9D955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53194-E86C-47B7-A902-37006FE389CE}" type="datetimeFigureOut">
              <a:rPr lang="en-US" smtClean="0"/>
              <a:t>1/30/2020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88D34FC-85BE-43F1-8B7D-6502B76709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ACCEC3F-75C1-4C1E-8A41-B50EA1BE01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3FE93-C4EC-4C87-A1BB-EEDB82FE06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32464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8FE86A-A9C7-43C0-AF1F-03FF119E8B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182C81-5556-4346-A0BA-D11A627AE8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B7ED8D4-47A5-4DF0-BBF2-9747DF99089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64BD2ED-5654-4D0F-A150-F67727E9D8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53194-E86C-47B7-A902-37006FE389CE}" type="datetimeFigureOut">
              <a:rPr lang="en-US" smtClean="0"/>
              <a:t>1/30/2020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73D9C55-6617-4163-AC4C-45F8BE4FC4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06CF89C-7D36-4C15-9381-F890265A22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3FE93-C4EC-4C87-A1BB-EEDB82FE06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31459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D03C9F-6027-4A03-A712-DBF8D151E5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D9763BA-250F-49F7-9F87-C093DB45D8D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3BA1618-AF07-4F6F-9023-B3B1125A8D0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0AEF1DD-85BB-47BC-987D-E3164C38FE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53194-E86C-47B7-A902-37006FE389CE}" type="datetimeFigureOut">
              <a:rPr lang="en-US" smtClean="0"/>
              <a:t>1/30/2020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9000C82-5100-4931-8DAA-7A4123BF6B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AFB7542-7B9F-4DCB-BFAB-F7EE9D239E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3FE93-C4EC-4C87-A1BB-EEDB82FE06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88119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FA419D7-0A92-4892-BDC1-80846E2EDA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5488179-7811-4D73-A08A-6B8D663F7D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B04010-B00C-4553-8EF4-CA170F77C75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853194-E86C-47B7-A902-37006FE389CE}" type="datetimeFigureOut">
              <a:rPr lang="en-US" smtClean="0"/>
              <a:t>1/30/2020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D4C442-C687-47E0-99E0-305126B1065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AF7981A-8184-444C-8ACC-9D4AEB447F2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E3FE93-C4EC-4C87-A1BB-EEDB82FE06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7347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1E0C5C-6709-4126-B893-C762EA79FF4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/>
              <a:t>Veliko</a:t>
            </a:r>
            <a:r>
              <a:rPr lang="en-US" dirty="0"/>
              <a:t> </a:t>
            </a:r>
            <a:r>
              <a:rPr lang="en-US" dirty="0" err="1"/>
              <a:t>slovo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356102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94B9FE-F372-4EE8-A3C9-664B24AEF7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>
                <a:solidFill>
                  <a:srgbClr val="FF0000"/>
                </a:solidFill>
              </a:rPr>
              <a:t>imena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institucija</a:t>
            </a:r>
            <a:r>
              <a:rPr lang="en-US" dirty="0">
                <a:solidFill>
                  <a:srgbClr val="FF0000"/>
                </a:solidFill>
              </a:rPr>
              <a:t>, </a:t>
            </a:r>
            <a:r>
              <a:rPr lang="en-US" dirty="0" err="1">
                <a:solidFill>
                  <a:srgbClr val="FF0000"/>
                </a:solidFill>
              </a:rPr>
              <a:t>društava</a:t>
            </a:r>
            <a:r>
              <a:rPr lang="en-US" dirty="0">
                <a:solidFill>
                  <a:srgbClr val="FF0000"/>
                </a:solidFill>
              </a:rPr>
              <a:t>, </a:t>
            </a:r>
            <a:r>
              <a:rPr lang="en-US" dirty="0" err="1">
                <a:solidFill>
                  <a:srgbClr val="FF0000"/>
                </a:solidFill>
              </a:rPr>
              <a:t>saveza</a:t>
            </a:r>
            <a:r>
              <a:rPr lang="en-US" dirty="0">
                <a:solidFill>
                  <a:srgbClr val="FF0000"/>
                </a:solidFill>
              </a:rPr>
              <a:t>, </a:t>
            </a:r>
            <a:r>
              <a:rPr lang="en-US" dirty="0" err="1">
                <a:solidFill>
                  <a:srgbClr val="FF0000"/>
                </a:solidFill>
              </a:rPr>
              <a:t>političkih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stranaka</a:t>
            </a:r>
            <a:r>
              <a:rPr lang="en-US" dirty="0">
                <a:solidFill>
                  <a:srgbClr val="FF0000"/>
                </a:solidFill>
              </a:rPr>
              <a:t>, </a:t>
            </a:r>
            <a:r>
              <a:rPr lang="en-US" dirty="0" err="1">
                <a:solidFill>
                  <a:srgbClr val="FF0000"/>
                </a:solidFill>
              </a:rPr>
              <a:t>crkava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i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vjerskih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zajednica</a:t>
            </a:r>
            <a:r>
              <a:rPr lang="en-US" dirty="0">
                <a:solidFill>
                  <a:srgbClr val="FF0000"/>
                </a:solidFill>
              </a:rPr>
              <a:t>, </a:t>
            </a:r>
            <a:r>
              <a:rPr lang="en-US" dirty="0" err="1">
                <a:solidFill>
                  <a:srgbClr val="FF0000"/>
                </a:solidFill>
              </a:rPr>
              <a:t>posebnih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škola</a:t>
            </a:r>
            <a:r>
              <a:rPr lang="en-US" dirty="0">
                <a:solidFill>
                  <a:srgbClr val="FF0000"/>
                </a:solidFill>
              </a:rPr>
              <a:t> u </a:t>
            </a:r>
            <a:r>
              <a:rPr lang="en-US" dirty="0" err="1">
                <a:solidFill>
                  <a:srgbClr val="FF0000"/>
                </a:solidFill>
              </a:rPr>
              <a:t>nauci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i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umjetnosti</a:t>
            </a:r>
            <a:r>
              <a:rPr lang="en-US" dirty="0">
                <a:solidFill>
                  <a:srgbClr val="FF0000"/>
                </a:solidFill>
              </a:rPr>
              <a:t>:</a:t>
            </a:r>
          </a:p>
          <a:p>
            <a:r>
              <a:rPr lang="en-US" i="1" dirty="0" err="1"/>
              <a:t>Matica</a:t>
            </a:r>
            <a:r>
              <a:rPr lang="en-US" i="1" dirty="0"/>
              <a:t> </a:t>
            </a:r>
            <a:r>
              <a:rPr lang="en-US" i="1" dirty="0" err="1"/>
              <a:t>crnogorska</a:t>
            </a:r>
            <a:r>
              <a:rPr lang="en-US" i="1" dirty="0"/>
              <a:t>, </a:t>
            </a:r>
            <a:r>
              <a:rPr lang="en-US" i="1" dirty="0" err="1"/>
              <a:t>Ministarstvo</a:t>
            </a:r>
            <a:r>
              <a:rPr lang="en-US" i="1" dirty="0"/>
              <a:t> </a:t>
            </a:r>
            <a:r>
              <a:rPr lang="en-US" i="1" dirty="0" err="1"/>
              <a:t>kulture</a:t>
            </a:r>
            <a:r>
              <a:rPr lang="en-US" i="1" dirty="0"/>
              <a:t> </a:t>
            </a:r>
            <a:r>
              <a:rPr lang="en-US" i="1" dirty="0" err="1"/>
              <a:t>Crne</a:t>
            </a:r>
            <a:r>
              <a:rPr lang="en-US" i="1" dirty="0"/>
              <a:t> Gore, </a:t>
            </a:r>
            <a:r>
              <a:rPr lang="en-US" i="1" dirty="0" err="1"/>
              <a:t>Univerzitet</a:t>
            </a:r>
            <a:r>
              <a:rPr lang="en-US" i="1" dirty="0"/>
              <a:t> </a:t>
            </a:r>
            <a:r>
              <a:rPr lang="en-US" i="1" dirty="0" err="1"/>
              <a:t>Crne</a:t>
            </a:r>
            <a:r>
              <a:rPr lang="en-US" i="1" dirty="0"/>
              <a:t> Gore, </a:t>
            </a:r>
            <a:r>
              <a:rPr lang="en-US" i="1" dirty="0" err="1"/>
              <a:t>Filozofski</a:t>
            </a:r>
            <a:r>
              <a:rPr lang="en-US" i="1" dirty="0"/>
              <a:t> </a:t>
            </a:r>
            <a:r>
              <a:rPr lang="en-US" i="1" dirty="0" err="1"/>
              <a:t>fakultet</a:t>
            </a:r>
            <a:r>
              <a:rPr lang="en-US" i="1" dirty="0"/>
              <a:t> </a:t>
            </a:r>
            <a:r>
              <a:rPr lang="en-US" i="1" dirty="0" err="1"/>
              <a:t>Univerziteta</a:t>
            </a:r>
            <a:r>
              <a:rPr lang="en-US" i="1" dirty="0"/>
              <a:t> </a:t>
            </a:r>
            <a:r>
              <a:rPr lang="en-US" i="1" dirty="0" err="1"/>
              <a:t>Crne</a:t>
            </a:r>
            <a:r>
              <a:rPr lang="en-US" i="1" dirty="0"/>
              <a:t> Gore, </a:t>
            </a:r>
            <a:r>
              <a:rPr lang="en-US" i="1" dirty="0" err="1"/>
              <a:t>Privredni</a:t>
            </a:r>
            <a:r>
              <a:rPr lang="en-US" i="1" dirty="0"/>
              <a:t> </a:t>
            </a:r>
            <a:r>
              <a:rPr lang="en-US" i="1" dirty="0" err="1"/>
              <a:t>sud</a:t>
            </a:r>
            <a:r>
              <a:rPr lang="en-US" i="1" dirty="0"/>
              <a:t> u </a:t>
            </a:r>
            <a:r>
              <a:rPr lang="en-US" i="1" dirty="0" err="1"/>
              <a:t>Podgorici</a:t>
            </a:r>
            <a:r>
              <a:rPr lang="en-US" i="1" dirty="0"/>
              <a:t>, </a:t>
            </a:r>
            <a:r>
              <a:rPr lang="en-US" i="1" dirty="0" err="1"/>
              <a:t>Osnovni</a:t>
            </a:r>
            <a:r>
              <a:rPr lang="en-US" i="1" dirty="0"/>
              <a:t> </a:t>
            </a:r>
            <a:r>
              <a:rPr lang="en-US" i="1" dirty="0" err="1"/>
              <a:t>sud</a:t>
            </a:r>
            <a:r>
              <a:rPr lang="en-US" i="1" dirty="0"/>
              <a:t> u </a:t>
            </a:r>
            <a:r>
              <a:rPr lang="en-US" i="1" dirty="0" err="1"/>
              <a:t>Nikšiću</a:t>
            </a:r>
            <a:r>
              <a:rPr lang="en-US" i="1" dirty="0"/>
              <a:t>, </a:t>
            </a:r>
            <a:r>
              <a:rPr lang="en-US" i="1" dirty="0" err="1"/>
              <a:t>Matica</a:t>
            </a:r>
            <a:r>
              <a:rPr lang="en-US" i="1" dirty="0"/>
              <a:t> </a:t>
            </a:r>
            <a:r>
              <a:rPr lang="en-US" i="1" dirty="0" err="1"/>
              <a:t>hrvatska</a:t>
            </a:r>
            <a:r>
              <a:rPr lang="en-US" i="1" dirty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21985149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CD7C6E-AA68-472B-ADCA-471D685711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745724"/>
            <a:ext cx="10515600" cy="5431239"/>
          </a:xfrm>
        </p:spPr>
        <p:txBody>
          <a:bodyPr>
            <a:normAutofit lnSpcReduction="10000"/>
          </a:bodyPr>
          <a:lstStyle/>
          <a:p>
            <a:r>
              <a:rPr lang="en-US" dirty="0" err="1">
                <a:solidFill>
                  <a:srgbClr val="FF0000"/>
                </a:solidFill>
              </a:rPr>
              <a:t>imena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magistrala</a:t>
            </a:r>
            <a:r>
              <a:rPr lang="en-US" dirty="0">
                <a:solidFill>
                  <a:srgbClr val="FF0000"/>
                </a:solidFill>
              </a:rPr>
              <a:t>, </a:t>
            </a:r>
            <a:r>
              <a:rPr lang="en-US" dirty="0" err="1">
                <a:solidFill>
                  <a:srgbClr val="FF0000"/>
                </a:solidFill>
              </a:rPr>
              <a:t>graničnih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prijelaza</a:t>
            </a:r>
            <a:r>
              <a:rPr lang="en-US" dirty="0">
                <a:solidFill>
                  <a:srgbClr val="FF0000"/>
                </a:solidFill>
              </a:rPr>
              <a:t>, auto-</a:t>
            </a:r>
            <a:r>
              <a:rPr lang="en-US" dirty="0" err="1">
                <a:solidFill>
                  <a:srgbClr val="FF0000"/>
                </a:solidFill>
              </a:rPr>
              <a:t>puteva</a:t>
            </a:r>
            <a:r>
              <a:rPr lang="en-US" dirty="0">
                <a:solidFill>
                  <a:srgbClr val="FF0000"/>
                </a:solidFill>
              </a:rPr>
              <a:t>:</a:t>
            </a:r>
          </a:p>
          <a:p>
            <a:r>
              <a:rPr lang="en-US" i="1" dirty="0" err="1"/>
              <a:t>Magistrala</a:t>
            </a:r>
            <a:r>
              <a:rPr lang="en-US" i="1" dirty="0"/>
              <a:t> Beograd – Bar, </a:t>
            </a:r>
            <a:r>
              <a:rPr lang="en-US" i="1" dirty="0" err="1"/>
              <a:t>Jadranska</a:t>
            </a:r>
            <a:r>
              <a:rPr lang="en-US" i="1" dirty="0"/>
              <a:t> </a:t>
            </a:r>
            <a:r>
              <a:rPr lang="en-US" i="1" dirty="0" err="1"/>
              <a:t>magistrala</a:t>
            </a:r>
            <a:r>
              <a:rPr lang="en-US" i="1" dirty="0"/>
              <a:t>, </a:t>
            </a:r>
            <a:r>
              <a:rPr lang="en-US" i="1" dirty="0" err="1"/>
              <a:t>Granični</a:t>
            </a:r>
            <a:r>
              <a:rPr lang="en-US" i="1" dirty="0"/>
              <a:t> </a:t>
            </a:r>
            <a:r>
              <a:rPr lang="en-US" i="1" dirty="0" err="1"/>
              <a:t>prijelaz</a:t>
            </a:r>
            <a:r>
              <a:rPr lang="en-US" i="1" dirty="0"/>
              <a:t> </a:t>
            </a:r>
            <a:r>
              <a:rPr lang="en-US" i="1" dirty="0" err="1"/>
              <a:t>Božaj</a:t>
            </a:r>
            <a:r>
              <a:rPr lang="en-US" i="1" dirty="0"/>
              <a:t>, </a:t>
            </a:r>
            <a:r>
              <a:rPr lang="en-US" i="1" dirty="0" err="1"/>
              <a:t>Granični</a:t>
            </a:r>
            <a:endParaRPr lang="en-US" i="1" dirty="0"/>
          </a:p>
          <a:p>
            <a:r>
              <a:rPr lang="en-US" i="1" dirty="0" err="1"/>
              <a:t>prelaz</a:t>
            </a:r>
            <a:r>
              <a:rPr lang="en-US" i="1" dirty="0"/>
              <a:t> </a:t>
            </a:r>
            <a:r>
              <a:rPr lang="en-US" i="1" dirty="0" err="1"/>
              <a:t>Šćepan</a:t>
            </a:r>
            <a:r>
              <a:rPr lang="en-US" i="1" dirty="0"/>
              <a:t> Polje, Auto-put Beograd – Zagreb </a:t>
            </a:r>
            <a:r>
              <a:rPr lang="en-US" i="1" dirty="0" err="1"/>
              <a:t>itd</a:t>
            </a:r>
            <a:r>
              <a:rPr lang="en-US" i="1" dirty="0"/>
              <a:t>.</a:t>
            </a:r>
          </a:p>
          <a:p>
            <a:r>
              <a:rPr lang="en-US" dirty="0"/>
              <a:t> </a:t>
            </a:r>
            <a:r>
              <a:rPr lang="en-US" dirty="0" err="1">
                <a:solidFill>
                  <a:srgbClr val="FF0000"/>
                </a:solidFill>
              </a:rPr>
              <a:t>imena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gradskih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četvrti</a:t>
            </a:r>
            <a:r>
              <a:rPr lang="en-US" dirty="0">
                <a:solidFill>
                  <a:srgbClr val="FF0000"/>
                </a:solidFill>
              </a:rPr>
              <a:t>, </a:t>
            </a:r>
            <a:r>
              <a:rPr lang="en-US" dirty="0" err="1">
                <a:solidFill>
                  <a:srgbClr val="FF0000"/>
                </a:solidFill>
              </a:rPr>
              <a:t>ulica</a:t>
            </a:r>
            <a:r>
              <a:rPr lang="en-US" dirty="0">
                <a:solidFill>
                  <a:srgbClr val="FF0000"/>
                </a:solidFill>
              </a:rPr>
              <a:t>, </a:t>
            </a:r>
            <a:r>
              <a:rPr lang="en-US" dirty="0" err="1">
                <a:solidFill>
                  <a:srgbClr val="FF0000"/>
                </a:solidFill>
              </a:rPr>
              <a:t>bulevara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i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ostalih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djelova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naseljenih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mjesta</a:t>
            </a:r>
            <a:r>
              <a:rPr lang="en-US" dirty="0">
                <a:solidFill>
                  <a:srgbClr val="FF0000"/>
                </a:solidFill>
              </a:rPr>
              <a:t>:</a:t>
            </a:r>
          </a:p>
          <a:p>
            <a:r>
              <a:rPr lang="en-US" i="1" dirty="0" err="1"/>
              <a:t>Stari</a:t>
            </a:r>
            <a:r>
              <a:rPr lang="en-US" i="1" dirty="0"/>
              <a:t> </a:t>
            </a:r>
            <a:r>
              <a:rPr lang="en-US" i="1" dirty="0" err="1"/>
              <a:t>aerodrom</a:t>
            </a:r>
            <a:r>
              <a:rPr lang="en-US" i="1" dirty="0"/>
              <a:t>, </a:t>
            </a:r>
            <a:r>
              <a:rPr lang="en-US" i="1" dirty="0" err="1"/>
              <a:t>Zabjelo</a:t>
            </a:r>
            <a:r>
              <a:rPr lang="en-US" i="1" dirty="0"/>
              <a:t>, Blok VI, </a:t>
            </a:r>
            <a:r>
              <a:rPr lang="en-US" i="1" dirty="0" err="1"/>
              <a:t>Preko</a:t>
            </a:r>
            <a:r>
              <a:rPr lang="en-US" i="1" dirty="0"/>
              <a:t> </a:t>
            </a:r>
            <a:r>
              <a:rPr lang="en-US" i="1" dirty="0" err="1"/>
              <a:t>Morače</a:t>
            </a:r>
            <a:r>
              <a:rPr lang="en-US" i="1" dirty="0"/>
              <a:t>, </a:t>
            </a:r>
            <a:r>
              <a:rPr lang="en-US" i="1" dirty="0" err="1"/>
              <a:t>Stara</a:t>
            </a:r>
            <a:r>
              <a:rPr lang="en-US" i="1" dirty="0"/>
              <a:t> </a:t>
            </a:r>
            <a:r>
              <a:rPr lang="en-US" i="1" dirty="0" err="1"/>
              <a:t>varoš</a:t>
            </a:r>
            <a:r>
              <a:rPr lang="en-US" i="1" dirty="0"/>
              <a:t>, </a:t>
            </a:r>
            <a:r>
              <a:rPr lang="en-US" i="1" dirty="0" err="1"/>
              <a:t>Drpe</a:t>
            </a:r>
            <a:r>
              <a:rPr lang="en-US" i="1" dirty="0"/>
              <a:t> </a:t>
            </a:r>
            <a:r>
              <a:rPr lang="en-US" i="1" dirty="0" err="1"/>
              <a:t>Mandića</a:t>
            </a:r>
            <a:r>
              <a:rPr lang="en-US" i="1" dirty="0"/>
              <a:t>, </a:t>
            </a:r>
            <a:r>
              <a:rPr lang="en-US" i="1" dirty="0" err="1"/>
              <a:t>Bulevar</a:t>
            </a:r>
            <a:r>
              <a:rPr lang="en-US" i="1" dirty="0"/>
              <a:t> </a:t>
            </a:r>
            <a:r>
              <a:rPr lang="en-US" i="1" dirty="0" err="1"/>
              <a:t>kralja</a:t>
            </a:r>
            <a:r>
              <a:rPr lang="en-US" i="1" dirty="0"/>
              <a:t> Nikole, </a:t>
            </a:r>
            <a:r>
              <a:rPr lang="en-US" i="1" dirty="0" err="1"/>
              <a:t>Ulica</a:t>
            </a:r>
            <a:r>
              <a:rPr lang="en-US" i="1" dirty="0"/>
              <a:t> </a:t>
            </a:r>
            <a:r>
              <a:rPr lang="en-US" i="1" dirty="0" err="1"/>
              <a:t>slobode</a:t>
            </a:r>
            <a:r>
              <a:rPr lang="en-US" i="1" dirty="0"/>
              <a:t>, </a:t>
            </a:r>
            <a:r>
              <a:rPr lang="en-US" i="1" dirty="0" err="1"/>
              <a:t>Hercegovačka</a:t>
            </a:r>
            <a:r>
              <a:rPr lang="en-US" i="1" dirty="0"/>
              <a:t> </a:t>
            </a:r>
            <a:r>
              <a:rPr lang="en-US" i="1" dirty="0" err="1"/>
              <a:t>ulica</a:t>
            </a:r>
            <a:r>
              <a:rPr lang="en-US" i="1" dirty="0"/>
              <a:t>, </a:t>
            </a:r>
            <a:r>
              <a:rPr lang="en-US" i="1" dirty="0" err="1"/>
              <a:t>Bulevar</a:t>
            </a:r>
            <a:r>
              <a:rPr lang="en-US" i="1" dirty="0"/>
              <a:t> Save </a:t>
            </a:r>
            <a:r>
              <a:rPr lang="en-US" i="1" dirty="0" err="1"/>
              <a:t>Kovačevića</a:t>
            </a:r>
            <a:r>
              <a:rPr lang="en-US" i="1" dirty="0"/>
              <a:t>…</a:t>
            </a:r>
          </a:p>
          <a:p>
            <a:r>
              <a:rPr lang="en-US" dirty="0" err="1">
                <a:solidFill>
                  <a:srgbClr val="FF0000"/>
                </a:solidFill>
              </a:rPr>
              <a:t>Imenice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ulica</a:t>
            </a:r>
            <a:r>
              <a:rPr lang="en-US" dirty="0">
                <a:solidFill>
                  <a:srgbClr val="FF0000"/>
                </a:solidFill>
              </a:rPr>
              <a:t>, </a:t>
            </a:r>
            <a:r>
              <a:rPr lang="en-US" dirty="0" err="1">
                <a:solidFill>
                  <a:srgbClr val="FF0000"/>
                </a:solidFill>
              </a:rPr>
              <a:t>bulevar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i</a:t>
            </a:r>
            <a:r>
              <a:rPr lang="en-US" dirty="0">
                <a:solidFill>
                  <a:srgbClr val="FF0000"/>
                </a:solidFill>
              </a:rPr>
              <a:t> sl. </a:t>
            </a:r>
            <a:r>
              <a:rPr lang="en-US" dirty="0" err="1">
                <a:solidFill>
                  <a:srgbClr val="FF0000"/>
                </a:solidFill>
              </a:rPr>
              <a:t>kad</a:t>
            </a:r>
            <a:r>
              <a:rPr lang="en-US" dirty="0">
                <a:solidFill>
                  <a:srgbClr val="FF0000"/>
                </a:solidFill>
              </a:rPr>
              <a:t> se </a:t>
            </a:r>
            <a:r>
              <a:rPr lang="en-US" dirty="0" err="1">
                <a:solidFill>
                  <a:srgbClr val="FF0000"/>
                </a:solidFill>
              </a:rPr>
              <a:t>nađu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na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početku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naziva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uvijek</a:t>
            </a:r>
            <a:r>
              <a:rPr lang="en-US" dirty="0">
                <a:solidFill>
                  <a:srgbClr val="FF0000"/>
                </a:solidFill>
              </a:rPr>
              <a:t> se </a:t>
            </a:r>
            <a:r>
              <a:rPr lang="en-US" dirty="0" err="1">
                <a:solidFill>
                  <a:srgbClr val="FF0000"/>
                </a:solidFill>
              </a:rPr>
              <a:t>pišu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velikim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početnim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slovom</a:t>
            </a:r>
            <a:r>
              <a:rPr lang="en-US" dirty="0">
                <a:solidFill>
                  <a:srgbClr val="FF0000"/>
                </a:solidFill>
              </a:rPr>
              <a:t>, </a:t>
            </a:r>
            <a:r>
              <a:rPr lang="en-US" dirty="0" err="1">
                <a:solidFill>
                  <a:srgbClr val="FF0000"/>
                </a:solidFill>
              </a:rPr>
              <a:t>npr</a:t>
            </a:r>
            <a:r>
              <a:rPr lang="en-US" dirty="0">
                <a:solidFill>
                  <a:srgbClr val="FF0000"/>
                </a:solidFill>
              </a:rPr>
              <a:t>. </a:t>
            </a:r>
            <a:r>
              <a:rPr lang="en-US" dirty="0" err="1"/>
              <a:t>Ulica</a:t>
            </a:r>
            <a:r>
              <a:rPr lang="en-US" dirty="0"/>
              <a:t> </a:t>
            </a:r>
            <a:r>
              <a:rPr lang="en-US" dirty="0" err="1"/>
              <a:t>bratstva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jedinstva</a:t>
            </a:r>
            <a:r>
              <a:rPr lang="en-US" dirty="0"/>
              <a:t>, </a:t>
            </a:r>
            <a:r>
              <a:rPr lang="en-US" dirty="0" err="1"/>
              <a:t>Ulica</a:t>
            </a:r>
            <a:r>
              <a:rPr lang="en-US" dirty="0"/>
              <a:t> </a:t>
            </a:r>
            <a:r>
              <a:rPr lang="en-US" dirty="0" err="1"/>
              <a:t>moskovska</a:t>
            </a:r>
            <a:r>
              <a:rPr lang="en-US" dirty="0"/>
              <a:t>, </a:t>
            </a:r>
            <a:r>
              <a:rPr lang="en-US" dirty="0" err="1"/>
              <a:t>Bulevar</a:t>
            </a:r>
            <a:r>
              <a:rPr lang="en-US" dirty="0"/>
              <a:t> </a:t>
            </a:r>
            <a:r>
              <a:rPr lang="en-US" dirty="0" err="1"/>
              <a:t>Lenjina</a:t>
            </a:r>
            <a:r>
              <a:rPr lang="en-US" dirty="0">
                <a:solidFill>
                  <a:srgbClr val="FF0000"/>
                </a:solidFill>
              </a:rPr>
              <a:t>. U </a:t>
            </a:r>
            <a:r>
              <a:rPr lang="en-US" dirty="0" err="1">
                <a:solidFill>
                  <a:srgbClr val="FF0000"/>
                </a:solidFill>
              </a:rPr>
              <a:t>svim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ostalim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slučajevima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pišu</a:t>
            </a:r>
            <a:r>
              <a:rPr lang="en-US" dirty="0">
                <a:solidFill>
                  <a:srgbClr val="FF0000"/>
                </a:solidFill>
              </a:rPr>
              <a:t> se </a:t>
            </a:r>
            <a:r>
              <a:rPr lang="en-US" dirty="0" err="1">
                <a:solidFill>
                  <a:srgbClr val="FF0000"/>
                </a:solidFill>
              </a:rPr>
              <a:t>malim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početnim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slovom</a:t>
            </a:r>
            <a:r>
              <a:rPr lang="en-US" dirty="0">
                <a:solidFill>
                  <a:srgbClr val="FF0000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9896087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E12F3E-21E0-4178-93B8-3F84640FFC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87767"/>
            <a:ext cx="10515600" cy="5289196"/>
          </a:xfrm>
        </p:spPr>
        <p:txBody>
          <a:bodyPr>
            <a:normAutofit fontScale="92500" lnSpcReduction="10000"/>
          </a:bodyPr>
          <a:lstStyle/>
          <a:p>
            <a:r>
              <a:rPr lang="en-US" dirty="0" err="1">
                <a:solidFill>
                  <a:srgbClr val="FF0000"/>
                </a:solidFill>
              </a:rPr>
              <a:t>Imenice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zemlja</a:t>
            </a:r>
            <a:r>
              <a:rPr lang="en-US" dirty="0">
                <a:solidFill>
                  <a:srgbClr val="FF0000"/>
                </a:solidFill>
              </a:rPr>
              <a:t>, </a:t>
            </a:r>
            <a:r>
              <a:rPr lang="en-US" dirty="0" err="1">
                <a:solidFill>
                  <a:srgbClr val="FF0000"/>
                </a:solidFill>
              </a:rPr>
              <a:t>mjesec</a:t>
            </a:r>
            <a:r>
              <a:rPr lang="en-US" dirty="0">
                <a:solidFill>
                  <a:srgbClr val="FF0000"/>
                </a:solidFill>
              </a:rPr>
              <a:t>, </a:t>
            </a:r>
            <a:r>
              <a:rPr lang="en-US" dirty="0" err="1">
                <a:solidFill>
                  <a:srgbClr val="FF0000"/>
                </a:solidFill>
              </a:rPr>
              <a:t>sunce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pišu</a:t>
            </a:r>
            <a:r>
              <a:rPr lang="en-US" dirty="0">
                <a:solidFill>
                  <a:srgbClr val="FF0000"/>
                </a:solidFill>
              </a:rPr>
              <a:t> se </a:t>
            </a:r>
            <a:r>
              <a:rPr lang="en-US" dirty="0" err="1">
                <a:solidFill>
                  <a:srgbClr val="FF0000"/>
                </a:solidFill>
              </a:rPr>
              <a:t>na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dva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načina</a:t>
            </a:r>
            <a:r>
              <a:rPr lang="en-US" dirty="0">
                <a:solidFill>
                  <a:srgbClr val="FF0000"/>
                </a:solidFill>
              </a:rPr>
              <a:t>:</a:t>
            </a:r>
          </a:p>
          <a:p>
            <a:r>
              <a:rPr lang="en-US" dirty="0" err="1">
                <a:solidFill>
                  <a:srgbClr val="FF0000"/>
                </a:solidFill>
              </a:rPr>
              <a:t>Kad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označavaju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vasionska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tijela</a:t>
            </a:r>
            <a:r>
              <a:rPr lang="en-US" dirty="0">
                <a:solidFill>
                  <a:srgbClr val="FF0000"/>
                </a:solidFill>
              </a:rPr>
              <a:t>, </a:t>
            </a:r>
            <a:r>
              <a:rPr lang="en-US" dirty="0" err="1">
                <a:solidFill>
                  <a:srgbClr val="FF0000"/>
                </a:solidFill>
              </a:rPr>
              <a:t>pišu</a:t>
            </a:r>
            <a:r>
              <a:rPr lang="en-US" dirty="0">
                <a:solidFill>
                  <a:srgbClr val="FF0000"/>
                </a:solidFill>
              </a:rPr>
              <a:t> se </a:t>
            </a:r>
            <a:r>
              <a:rPr lang="en-US" dirty="0" err="1">
                <a:solidFill>
                  <a:srgbClr val="FF0000"/>
                </a:solidFill>
              </a:rPr>
              <a:t>velikim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početnim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slovom</a:t>
            </a:r>
            <a:r>
              <a:rPr lang="en-US" dirty="0">
                <a:solidFill>
                  <a:srgbClr val="FF0000"/>
                </a:solidFill>
              </a:rPr>
              <a:t>:</a:t>
            </a:r>
          </a:p>
          <a:p>
            <a:r>
              <a:rPr lang="en-US" i="1" dirty="0"/>
              <a:t>Ona je </a:t>
            </a:r>
            <a:r>
              <a:rPr lang="en-US" i="1" dirty="0" err="1"/>
              <a:t>uvijek</a:t>
            </a:r>
            <a:r>
              <a:rPr lang="en-US" i="1" dirty="0"/>
              <a:t> </a:t>
            </a:r>
            <a:r>
              <a:rPr lang="en-US" i="1" dirty="0" err="1"/>
              <a:t>pratila</a:t>
            </a:r>
            <a:r>
              <a:rPr lang="en-US" i="1" dirty="0"/>
              <a:t> </a:t>
            </a:r>
            <a:r>
              <a:rPr lang="en-US" i="1" dirty="0" err="1"/>
              <a:t>Mjesečeve</a:t>
            </a:r>
            <a:r>
              <a:rPr lang="en-US" i="1" dirty="0"/>
              <a:t> </a:t>
            </a:r>
            <a:r>
              <a:rPr lang="en-US" i="1" dirty="0" err="1"/>
              <a:t>mijene</a:t>
            </a:r>
            <a:r>
              <a:rPr lang="en-US" i="1" dirty="0"/>
              <a:t>.</a:t>
            </a:r>
          </a:p>
          <a:p>
            <a:r>
              <a:rPr lang="en-US" i="1" dirty="0" err="1"/>
              <a:t>Koliko</a:t>
            </a:r>
            <a:r>
              <a:rPr lang="en-US" i="1" dirty="0"/>
              <a:t> </a:t>
            </a:r>
            <a:r>
              <a:rPr lang="en-US" i="1" dirty="0" err="1"/>
              <a:t>ima</a:t>
            </a:r>
            <a:r>
              <a:rPr lang="en-US" i="1" dirty="0"/>
              <a:t> </a:t>
            </a:r>
            <a:r>
              <a:rPr lang="en-US" i="1" dirty="0" err="1"/>
              <a:t>planeta</a:t>
            </a:r>
            <a:r>
              <a:rPr lang="en-US" i="1" dirty="0"/>
              <a:t> u </a:t>
            </a:r>
            <a:r>
              <a:rPr lang="en-US" i="1" dirty="0" err="1"/>
              <a:t>Sunčevu</a:t>
            </a:r>
            <a:r>
              <a:rPr lang="en-US" i="1" dirty="0"/>
              <a:t> </a:t>
            </a:r>
            <a:r>
              <a:rPr lang="en-US" i="1" dirty="0" err="1"/>
              <a:t>sistemu</a:t>
            </a:r>
            <a:r>
              <a:rPr lang="en-US" i="1" dirty="0"/>
              <a:t>?</a:t>
            </a:r>
          </a:p>
          <a:p>
            <a:r>
              <a:rPr lang="en-US" i="1" dirty="0" err="1"/>
              <a:t>Dugo</a:t>
            </a:r>
            <a:r>
              <a:rPr lang="en-US" i="1" dirty="0"/>
              <a:t> je </a:t>
            </a:r>
            <a:r>
              <a:rPr lang="en-US" i="1" dirty="0" err="1"/>
              <a:t>trebalo</a:t>
            </a:r>
            <a:r>
              <a:rPr lang="en-US" i="1" dirty="0"/>
              <a:t> da </a:t>
            </a:r>
            <a:r>
              <a:rPr lang="en-US" i="1" dirty="0" err="1"/>
              <a:t>čovječanstvo</a:t>
            </a:r>
            <a:r>
              <a:rPr lang="en-US" i="1" dirty="0"/>
              <a:t> </a:t>
            </a:r>
            <a:r>
              <a:rPr lang="en-US" i="1" dirty="0" err="1"/>
              <a:t>sazna</a:t>
            </a:r>
            <a:r>
              <a:rPr lang="en-US" i="1" dirty="0"/>
              <a:t> da se </a:t>
            </a:r>
            <a:r>
              <a:rPr lang="en-US" i="1" dirty="0" err="1"/>
              <a:t>Zemlja</a:t>
            </a:r>
            <a:r>
              <a:rPr lang="en-US" i="1" dirty="0"/>
              <a:t> </a:t>
            </a:r>
            <a:r>
              <a:rPr lang="en-US" i="1" dirty="0" err="1"/>
              <a:t>okreće</a:t>
            </a:r>
            <a:r>
              <a:rPr lang="en-US" i="1" dirty="0"/>
              <a:t> </a:t>
            </a:r>
            <a:r>
              <a:rPr lang="en-US" i="1" dirty="0" err="1"/>
              <a:t>oko</a:t>
            </a:r>
            <a:r>
              <a:rPr lang="en-US" i="1" dirty="0"/>
              <a:t> </a:t>
            </a:r>
            <a:r>
              <a:rPr lang="en-US" i="1" dirty="0" err="1"/>
              <a:t>sopstvene</a:t>
            </a:r>
            <a:r>
              <a:rPr lang="en-US" i="1" dirty="0"/>
              <a:t> </a:t>
            </a:r>
            <a:r>
              <a:rPr lang="en-US" i="1" dirty="0" err="1"/>
              <a:t>ose</a:t>
            </a:r>
            <a:r>
              <a:rPr lang="en-US" i="1" dirty="0"/>
              <a:t>.</a:t>
            </a:r>
          </a:p>
          <a:p>
            <a:r>
              <a:rPr lang="en-US" dirty="0"/>
              <a:t> </a:t>
            </a:r>
            <a:r>
              <a:rPr lang="en-US" dirty="0">
                <a:solidFill>
                  <a:srgbClr val="FF0000"/>
                </a:solidFill>
              </a:rPr>
              <a:t>U </a:t>
            </a:r>
            <a:r>
              <a:rPr lang="en-US" dirty="0" err="1">
                <a:solidFill>
                  <a:srgbClr val="FF0000"/>
                </a:solidFill>
              </a:rPr>
              <a:t>svim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drugim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značenjima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pišu</a:t>
            </a:r>
            <a:r>
              <a:rPr lang="en-US" dirty="0">
                <a:solidFill>
                  <a:srgbClr val="FF0000"/>
                </a:solidFill>
              </a:rPr>
              <a:t> se </a:t>
            </a:r>
            <a:r>
              <a:rPr lang="en-US" dirty="0" err="1">
                <a:solidFill>
                  <a:srgbClr val="FF0000"/>
                </a:solidFill>
              </a:rPr>
              <a:t>malim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početnim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slovom</a:t>
            </a:r>
            <a:r>
              <a:rPr lang="en-US" dirty="0">
                <a:solidFill>
                  <a:srgbClr val="FF0000"/>
                </a:solidFill>
              </a:rPr>
              <a:t>:</a:t>
            </a:r>
          </a:p>
          <a:p>
            <a:r>
              <a:rPr lang="en-US" i="1" dirty="0" err="1"/>
              <a:t>Prevarilo</a:t>
            </a:r>
            <a:r>
              <a:rPr lang="en-US" i="1" dirty="0"/>
              <a:t> </a:t>
            </a:r>
            <a:r>
              <a:rPr lang="en-US" i="1" dirty="0" err="1"/>
              <a:t>ih</a:t>
            </a:r>
            <a:r>
              <a:rPr lang="en-US" i="1" dirty="0"/>
              <a:t> je </a:t>
            </a:r>
            <a:r>
              <a:rPr lang="en-US" i="1" dirty="0" err="1"/>
              <a:t>decembarsko</a:t>
            </a:r>
            <a:r>
              <a:rPr lang="en-US" i="1" dirty="0"/>
              <a:t> </a:t>
            </a:r>
            <a:r>
              <a:rPr lang="en-US" i="1" dirty="0" err="1"/>
              <a:t>zubato</a:t>
            </a:r>
            <a:r>
              <a:rPr lang="en-US" i="1" dirty="0"/>
              <a:t> </a:t>
            </a:r>
            <a:r>
              <a:rPr lang="en-US" i="1" dirty="0" err="1"/>
              <a:t>sunce</a:t>
            </a:r>
            <a:r>
              <a:rPr lang="en-US" i="1" dirty="0"/>
              <a:t>.</a:t>
            </a:r>
          </a:p>
          <a:p>
            <a:r>
              <a:rPr lang="en-US" i="1" dirty="0" err="1"/>
              <a:t>Kad</a:t>
            </a:r>
            <a:r>
              <a:rPr lang="en-US" i="1" dirty="0"/>
              <a:t> </a:t>
            </a:r>
            <a:r>
              <a:rPr lang="en-US" i="1" dirty="0" err="1"/>
              <a:t>smo</a:t>
            </a:r>
            <a:r>
              <a:rPr lang="en-US" i="1" dirty="0"/>
              <a:t> </a:t>
            </a:r>
            <a:r>
              <a:rPr lang="en-US" i="1" dirty="0" err="1"/>
              <a:t>ih</a:t>
            </a:r>
            <a:r>
              <a:rPr lang="en-US" i="1" dirty="0"/>
              <a:t> </a:t>
            </a:r>
            <a:r>
              <a:rPr lang="en-US" i="1" dirty="0" err="1"/>
              <a:t>viđeli</a:t>
            </a:r>
            <a:r>
              <a:rPr lang="en-US" i="1" dirty="0"/>
              <a:t>, </a:t>
            </a:r>
            <a:r>
              <a:rPr lang="en-US" i="1" dirty="0" err="1"/>
              <a:t>sunce</a:t>
            </a:r>
            <a:r>
              <a:rPr lang="en-US" i="1" dirty="0"/>
              <a:t> </a:t>
            </a:r>
            <a:r>
              <a:rPr lang="en-US" i="1" dirty="0" err="1"/>
              <a:t>nas</a:t>
            </a:r>
            <a:r>
              <a:rPr lang="en-US" i="1" dirty="0"/>
              <a:t> je </a:t>
            </a:r>
            <a:r>
              <a:rPr lang="en-US" i="1" dirty="0" err="1"/>
              <a:t>ogrijalo</a:t>
            </a:r>
            <a:r>
              <a:rPr lang="en-US" i="1" dirty="0"/>
              <a:t>.</a:t>
            </a:r>
          </a:p>
          <a:p>
            <a:r>
              <a:rPr lang="en-US" i="1" dirty="0"/>
              <a:t>On ne </a:t>
            </a:r>
            <a:r>
              <a:rPr lang="en-US" i="1" dirty="0" err="1"/>
              <a:t>gleda</a:t>
            </a:r>
            <a:r>
              <a:rPr lang="en-US" i="1" dirty="0"/>
              <a:t> </a:t>
            </a:r>
            <a:r>
              <a:rPr lang="en-US" i="1" dirty="0" err="1"/>
              <a:t>ni</a:t>
            </a:r>
            <a:r>
              <a:rPr lang="en-US" i="1" dirty="0"/>
              <a:t> </a:t>
            </a:r>
            <a:r>
              <a:rPr lang="en-US" i="1" dirty="0" err="1"/>
              <a:t>sunca</a:t>
            </a:r>
            <a:r>
              <a:rPr lang="en-US" i="1" dirty="0"/>
              <a:t> </a:t>
            </a:r>
            <a:r>
              <a:rPr lang="en-US" i="1" dirty="0" err="1"/>
              <a:t>ni</a:t>
            </a:r>
            <a:r>
              <a:rPr lang="en-US" i="1" dirty="0"/>
              <a:t> </a:t>
            </a:r>
            <a:r>
              <a:rPr lang="en-US" i="1" dirty="0" err="1"/>
              <a:t>mjeseca</a:t>
            </a:r>
            <a:r>
              <a:rPr lang="en-US" i="1" dirty="0"/>
              <a:t>.</a:t>
            </a:r>
          </a:p>
          <a:p>
            <a:r>
              <a:rPr lang="en-US" i="1" dirty="0" err="1"/>
              <a:t>Nijesmo</a:t>
            </a:r>
            <a:r>
              <a:rPr lang="en-US" i="1" dirty="0"/>
              <a:t> se </a:t>
            </a:r>
            <a:r>
              <a:rPr lang="en-US" i="1" dirty="0" err="1"/>
              <a:t>gledali</a:t>
            </a:r>
            <a:r>
              <a:rPr lang="en-US" i="1" dirty="0"/>
              <a:t> </a:t>
            </a:r>
            <a:r>
              <a:rPr lang="en-US" i="1" dirty="0" err="1"/>
              <a:t>dva</a:t>
            </a:r>
            <a:r>
              <a:rPr lang="en-US" i="1" dirty="0"/>
              <a:t> </a:t>
            </a:r>
            <a:r>
              <a:rPr lang="en-US" i="1" dirty="0" err="1"/>
              <a:t>mjeseca</a:t>
            </a:r>
            <a:r>
              <a:rPr lang="en-US" i="1" dirty="0"/>
              <a:t>.</a:t>
            </a:r>
          </a:p>
          <a:p>
            <a:r>
              <a:rPr lang="en-US" i="1" dirty="0"/>
              <a:t>To je </a:t>
            </a:r>
            <a:r>
              <a:rPr lang="en-US" i="1" dirty="0" err="1"/>
              <a:t>ničija</a:t>
            </a:r>
            <a:r>
              <a:rPr lang="en-US" i="1" dirty="0"/>
              <a:t> </a:t>
            </a:r>
            <a:r>
              <a:rPr lang="en-US" i="1" dirty="0" err="1"/>
              <a:t>zemlja</a:t>
            </a:r>
            <a:r>
              <a:rPr lang="en-US" i="1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10389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1A50D5-CE67-4C81-9AAC-0A92B1CA79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43884"/>
            <a:ext cx="10515600" cy="2062778"/>
          </a:xfrm>
        </p:spPr>
        <p:txBody>
          <a:bodyPr>
            <a:normAutofit fontScale="90000"/>
          </a:bodyPr>
          <a:lstStyle/>
          <a:p>
            <a:r>
              <a:rPr lang="en-US" sz="3600" b="1" dirty="0" err="1"/>
              <a:t>Velikim</a:t>
            </a:r>
            <a:r>
              <a:rPr lang="en-US" sz="3600" b="1" dirty="0"/>
              <a:t> </a:t>
            </a:r>
            <a:r>
              <a:rPr lang="en-US" sz="3600" b="1" dirty="0" err="1"/>
              <a:t>početnim</a:t>
            </a:r>
            <a:r>
              <a:rPr lang="en-US" sz="3600" b="1" dirty="0"/>
              <a:t> </a:t>
            </a:r>
            <a:r>
              <a:rPr lang="en-US" sz="3600" b="1" dirty="0" err="1"/>
              <a:t>slovom</a:t>
            </a:r>
            <a:r>
              <a:rPr lang="en-US" sz="3600" b="1" dirty="0"/>
              <a:t> </a:t>
            </a:r>
            <a:r>
              <a:rPr lang="en-US" sz="3600" b="1" dirty="0" err="1"/>
              <a:t>pišu</a:t>
            </a:r>
            <a:r>
              <a:rPr lang="en-US" sz="3600" b="1" dirty="0"/>
              <a:t> se </a:t>
            </a:r>
            <a:r>
              <a:rPr lang="en-US" sz="3600" b="1" dirty="0" err="1"/>
              <a:t>jednočlana</a:t>
            </a:r>
            <a:r>
              <a:rPr lang="en-US" sz="3600" b="1" dirty="0"/>
              <a:t> </a:t>
            </a:r>
            <a:r>
              <a:rPr lang="en-US" sz="3600" b="1" dirty="0" err="1"/>
              <a:t>i</a:t>
            </a:r>
            <a:r>
              <a:rPr lang="en-US" sz="3600" b="1" dirty="0"/>
              <a:t> </a:t>
            </a:r>
            <a:r>
              <a:rPr lang="en-US" sz="3600" b="1" dirty="0" err="1"/>
              <a:t>višečlana</a:t>
            </a:r>
            <a:r>
              <a:rPr lang="en-US" sz="3600" b="1" dirty="0"/>
              <a:t> </a:t>
            </a:r>
            <a:r>
              <a:rPr lang="en-US" sz="3600" b="1" dirty="0" err="1"/>
              <a:t>lična</a:t>
            </a:r>
            <a:r>
              <a:rPr lang="en-US" sz="3600" b="1" dirty="0"/>
              <a:t> </a:t>
            </a:r>
            <a:r>
              <a:rPr lang="en-US" sz="3600" b="1" dirty="0" err="1"/>
              <a:t>imena</a:t>
            </a:r>
            <a:r>
              <a:rPr lang="en-US" sz="3600" b="1" dirty="0"/>
              <a:t>, </a:t>
            </a:r>
            <a:r>
              <a:rPr lang="en-US" sz="3600" b="1" dirty="0" err="1"/>
              <a:t>prezimena</a:t>
            </a:r>
            <a:r>
              <a:rPr lang="en-US" sz="3600" b="1" dirty="0"/>
              <a:t>,</a:t>
            </a:r>
            <a:br>
              <a:rPr lang="en-US" sz="3600" b="1" dirty="0"/>
            </a:br>
            <a:r>
              <a:rPr lang="en-US" sz="3600" b="1" dirty="0" err="1"/>
              <a:t>nadimci</a:t>
            </a:r>
            <a:r>
              <a:rPr lang="en-US" sz="3600" b="1" dirty="0"/>
              <a:t> </a:t>
            </a:r>
            <a:r>
              <a:rPr lang="en-US" sz="3600" b="1" dirty="0" err="1"/>
              <a:t>i</a:t>
            </a:r>
            <a:r>
              <a:rPr lang="en-US" sz="3600" b="1" dirty="0"/>
              <a:t> </a:t>
            </a:r>
            <a:r>
              <a:rPr lang="en-US" sz="3600" b="1" dirty="0" err="1"/>
              <a:t>atributi</a:t>
            </a:r>
            <a:r>
              <a:rPr lang="en-US" sz="3600" b="1" dirty="0"/>
              <a:t> </a:t>
            </a:r>
            <a:r>
              <a:rPr lang="en-US" sz="3600" b="1" dirty="0" err="1"/>
              <a:t>koji</a:t>
            </a:r>
            <a:r>
              <a:rPr lang="en-US" sz="3600" b="1" dirty="0"/>
              <a:t> </a:t>
            </a:r>
            <a:r>
              <a:rPr lang="en-US" sz="3600" b="1" dirty="0" err="1"/>
              <a:t>su</a:t>
            </a:r>
            <a:r>
              <a:rPr lang="en-US" sz="3600" b="1" dirty="0"/>
              <a:t> </a:t>
            </a:r>
            <a:r>
              <a:rPr lang="en-US" sz="3600" b="1" dirty="0" err="1"/>
              <a:t>sastavni</a:t>
            </a:r>
            <a:r>
              <a:rPr lang="en-US" sz="3600" b="1" dirty="0"/>
              <a:t> </a:t>
            </a:r>
            <a:r>
              <a:rPr lang="en-US" sz="3600" b="1" dirty="0" err="1"/>
              <a:t>dio</a:t>
            </a:r>
            <a:r>
              <a:rPr lang="en-US" sz="3600" b="1" dirty="0"/>
              <a:t> </a:t>
            </a:r>
            <a:r>
              <a:rPr lang="en-US" sz="3600" b="1" dirty="0" err="1"/>
              <a:t>imena</a:t>
            </a:r>
            <a:r>
              <a:rPr lang="en-US" sz="3600" b="1" dirty="0"/>
              <a:t>: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6EB131-5AD7-41A0-A4B7-280559F643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8301" y="2506662"/>
            <a:ext cx="10515600" cy="3840872"/>
          </a:xfrm>
        </p:spPr>
        <p:txBody>
          <a:bodyPr>
            <a:normAutofit lnSpcReduction="10000"/>
          </a:bodyPr>
          <a:lstStyle/>
          <a:p>
            <a:r>
              <a:rPr lang="en-US" i="1" dirty="0"/>
              <a:t>Marko, Vojislav, </a:t>
            </a:r>
            <a:r>
              <a:rPr lang="en-US" i="1" dirty="0" err="1"/>
              <a:t>Balša</a:t>
            </a:r>
            <a:r>
              <a:rPr lang="en-US" i="1" dirty="0"/>
              <a:t>, Stefan, </a:t>
            </a:r>
            <a:r>
              <a:rPr lang="en-US" i="1" dirty="0" err="1"/>
              <a:t>Pavle</a:t>
            </a:r>
            <a:r>
              <a:rPr lang="en-US" i="1" dirty="0"/>
              <a:t>, Ivo, </a:t>
            </a:r>
            <a:r>
              <a:rPr lang="en-US" i="1" dirty="0" err="1"/>
              <a:t>Marija</a:t>
            </a:r>
            <a:r>
              <a:rPr lang="en-US" i="1" dirty="0"/>
              <a:t>, </a:t>
            </a:r>
            <a:r>
              <a:rPr lang="en-US" i="1" dirty="0" err="1"/>
              <a:t>Milica</a:t>
            </a:r>
            <a:r>
              <a:rPr lang="en-US" i="1" dirty="0"/>
              <a:t>, Aleksandra, </a:t>
            </a:r>
            <a:r>
              <a:rPr lang="en-US" i="1" dirty="0" err="1"/>
              <a:t>Jovićević</a:t>
            </a:r>
            <a:r>
              <a:rPr lang="en-US" i="1" dirty="0"/>
              <a:t>, </a:t>
            </a:r>
            <a:r>
              <a:rPr lang="en-US" i="1" dirty="0" err="1"/>
              <a:t>Petrović</a:t>
            </a:r>
            <a:r>
              <a:rPr lang="en-US" i="1" dirty="0"/>
              <a:t>…</a:t>
            </a:r>
          </a:p>
          <a:p>
            <a:r>
              <a:rPr lang="en-US" i="1" dirty="0" err="1"/>
              <a:t>Kusovac</a:t>
            </a:r>
            <a:r>
              <a:rPr lang="en-US" i="1" dirty="0"/>
              <a:t>, </a:t>
            </a:r>
            <a:r>
              <a:rPr lang="en-US" i="1" dirty="0" err="1"/>
              <a:t>Kustudić</a:t>
            </a:r>
            <a:r>
              <a:rPr lang="en-US" i="1" dirty="0"/>
              <a:t>, </a:t>
            </a:r>
            <a:r>
              <a:rPr lang="en-US" i="1" dirty="0" err="1"/>
              <a:t>Brajović</a:t>
            </a:r>
            <a:r>
              <a:rPr lang="en-US" i="1" dirty="0"/>
              <a:t>, </a:t>
            </a:r>
            <a:r>
              <a:rPr lang="en-US" i="1" dirty="0" err="1"/>
              <a:t>Mijušković</a:t>
            </a:r>
            <a:r>
              <a:rPr lang="en-US" i="1" dirty="0"/>
              <a:t>, </a:t>
            </a:r>
            <a:r>
              <a:rPr lang="en-US" i="1" dirty="0" err="1"/>
              <a:t>Lekić</a:t>
            </a:r>
            <a:r>
              <a:rPr lang="en-US" i="1" dirty="0"/>
              <a:t>…</a:t>
            </a:r>
          </a:p>
          <a:p>
            <a:r>
              <a:rPr lang="en-US" i="1" dirty="0" err="1"/>
              <a:t>Zeko</a:t>
            </a:r>
            <a:r>
              <a:rPr lang="en-US" i="1" dirty="0"/>
              <a:t>, </a:t>
            </a:r>
            <a:r>
              <a:rPr lang="en-US" i="1" dirty="0" err="1"/>
              <a:t>Medo</a:t>
            </a:r>
            <a:r>
              <a:rPr lang="en-US" i="1" dirty="0"/>
              <a:t>, </a:t>
            </a:r>
            <a:r>
              <a:rPr lang="en-US" i="1" dirty="0" err="1"/>
              <a:t>Petar</a:t>
            </a:r>
            <a:r>
              <a:rPr lang="en-US" i="1" dirty="0"/>
              <a:t> </a:t>
            </a:r>
            <a:r>
              <a:rPr lang="en-US" i="1" dirty="0" err="1"/>
              <a:t>Prvi</a:t>
            </a:r>
            <a:r>
              <a:rPr lang="en-US" i="1" dirty="0"/>
              <a:t>…</a:t>
            </a:r>
          </a:p>
          <a:p>
            <a:endParaRPr lang="en-US" dirty="0"/>
          </a:p>
          <a:p>
            <a:r>
              <a:rPr lang="en-US" dirty="0" err="1"/>
              <a:t>Odredbeni</a:t>
            </a:r>
            <a:r>
              <a:rPr lang="en-US" dirty="0"/>
              <a:t> </a:t>
            </a:r>
            <a:r>
              <a:rPr lang="en-US" dirty="0" err="1"/>
              <a:t>djelovi</a:t>
            </a:r>
            <a:r>
              <a:rPr lang="en-US" dirty="0"/>
              <a:t> </a:t>
            </a:r>
            <a:r>
              <a:rPr lang="en-US" dirty="0" err="1"/>
              <a:t>uz</a:t>
            </a:r>
            <a:r>
              <a:rPr lang="en-US" dirty="0"/>
              <a:t> </a:t>
            </a:r>
            <a:r>
              <a:rPr lang="en-US" dirty="0" err="1"/>
              <a:t>strana</a:t>
            </a:r>
            <a:r>
              <a:rPr lang="en-US" dirty="0"/>
              <a:t> </a:t>
            </a:r>
            <a:r>
              <a:rPr lang="en-US" dirty="0" err="1"/>
              <a:t>prezimena</a:t>
            </a:r>
            <a:r>
              <a:rPr lang="en-US" dirty="0"/>
              <a:t> </a:t>
            </a:r>
            <a:r>
              <a:rPr lang="en-US" dirty="0" err="1"/>
              <a:t>pišu</a:t>
            </a:r>
            <a:r>
              <a:rPr lang="en-US" dirty="0"/>
              <a:t> se </a:t>
            </a:r>
            <a:r>
              <a:rPr lang="en-US" dirty="0" err="1"/>
              <a:t>velikim</a:t>
            </a:r>
            <a:r>
              <a:rPr lang="en-US" dirty="0"/>
              <a:t> </a:t>
            </a:r>
            <a:r>
              <a:rPr lang="en-US" dirty="0" err="1"/>
              <a:t>početnim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 </a:t>
            </a:r>
            <a:r>
              <a:rPr lang="en-US" dirty="0" err="1"/>
              <a:t>slovom</a:t>
            </a:r>
            <a:r>
              <a:rPr lang="en-US" dirty="0"/>
              <a:t> </a:t>
            </a:r>
            <a:r>
              <a:rPr lang="en-US" dirty="0" err="1"/>
              <a:t>ukoliko</a:t>
            </a:r>
            <a:r>
              <a:rPr lang="en-US" dirty="0"/>
              <a:t> se </a:t>
            </a:r>
            <a:r>
              <a:rPr lang="en-US" dirty="0" err="1"/>
              <a:t>ime</a:t>
            </a:r>
            <a:r>
              <a:rPr lang="en-US" dirty="0"/>
              <a:t> </a:t>
            </a:r>
            <a:r>
              <a:rPr lang="en-US" dirty="0" err="1"/>
              <a:t>izostavlja</a:t>
            </a:r>
            <a:r>
              <a:rPr lang="en-US" dirty="0"/>
              <a:t>, </a:t>
            </a:r>
            <a:r>
              <a:rPr lang="en-US" dirty="0" err="1"/>
              <a:t>npr</a:t>
            </a:r>
            <a:r>
              <a:rPr lang="en-US" dirty="0"/>
              <a:t>.:</a:t>
            </a:r>
          </a:p>
          <a:p>
            <a:r>
              <a:rPr lang="en-US" i="1" dirty="0"/>
              <a:t>Ferdinand de </a:t>
            </a:r>
            <a:r>
              <a:rPr lang="en-US" i="1" dirty="0" err="1"/>
              <a:t>Sosir</a:t>
            </a:r>
            <a:r>
              <a:rPr lang="en-US" i="1" dirty="0"/>
              <a:t>, </a:t>
            </a:r>
            <a:r>
              <a:rPr lang="en-US" i="1" dirty="0" err="1"/>
              <a:t>ali</a:t>
            </a:r>
            <a:r>
              <a:rPr lang="en-US" i="1" dirty="0"/>
              <a:t> De </a:t>
            </a:r>
            <a:r>
              <a:rPr lang="en-US" i="1" dirty="0" err="1"/>
              <a:t>Sosir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13734449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D7CCA5-D5DD-4AE6-A9E1-22B9B1B095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98990"/>
            <a:ext cx="10515600" cy="891698"/>
          </a:xfrm>
        </p:spPr>
        <p:txBody>
          <a:bodyPr>
            <a:normAutofit fontScale="90000"/>
          </a:bodyPr>
          <a:lstStyle/>
          <a:p>
            <a:r>
              <a:rPr lang="en-US" sz="3600" b="1" dirty="0" err="1"/>
              <a:t>Velikim</a:t>
            </a:r>
            <a:r>
              <a:rPr lang="en-US" sz="3600" b="1" dirty="0"/>
              <a:t> </a:t>
            </a:r>
            <a:r>
              <a:rPr lang="en-US" sz="3600" b="1" dirty="0" err="1"/>
              <a:t>početnim</a:t>
            </a:r>
            <a:r>
              <a:rPr lang="en-US" sz="3600" b="1" dirty="0"/>
              <a:t> </a:t>
            </a:r>
            <a:r>
              <a:rPr lang="en-US" sz="3600" b="1" dirty="0" err="1"/>
              <a:t>slovom</a:t>
            </a:r>
            <a:r>
              <a:rPr lang="en-US" sz="3600" b="1" dirty="0"/>
              <a:t> </a:t>
            </a:r>
            <a:r>
              <a:rPr lang="en-US" sz="3600" b="1" dirty="0" err="1"/>
              <a:t>piše</a:t>
            </a:r>
            <a:r>
              <a:rPr lang="en-US" sz="3600" b="1" dirty="0"/>
              <a:t> se </a:t>
            </a:r>
            <a:r>
              <a:rPr lang="en-US" sz="3600" b="1" dirty="0" err="1"/>
              <a:t>prva</a:t>
            </a:r>
            <a:r>
              <a:rPr lang="en-US" sz="3600" b="1" dirty="0"/>
              <a:t> </a:t>
            </a:r>
            <a:r>
              <a:rPr lang="en-US" sz="3600" b="1" dirty="0" err="1"/>
              <a:t>riječ</a:t>
            </a:r>
            <a:r>
              <a:rPr lang="en-US" sz="3600" b="1" dirty="0"/>
              <a:t> u </a:t>
            </a:r>
            <a:r>
              <a:rPr lang="en-US" sz="3600" b="1" dirty="0" err="1"/>
              <a:t>rečenici</a:t>
            </a:r>
            <a:r>
              <a:rPr lang="en-US" dirty="0"/>
              <a:t>: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A37FD4-6BA7-4BB0-97B3-92159F34D4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 err="1"/>
              <a:t>Položio</a:t>
            </a:r>
            <a:r>
              <a:rPr lang="en-US" i="1" dirty="0"/>
              <a:t> </a:t>
            </a:r>
            <a:r>
              <a:rPr lang="en-US" i="1" dirty="0" err="1"/>
              <a:t>sam</a:t>
            </a:r>
            <a:r>
              <a:rPr lang="en-US" i="1" dirty="0"/>
              <a:t> </a:t>
            </a:r>
            <a:r>
              <a:rPr lang="en-US" i="1" dirty="0" err="1"/>
              <a:t>vozački</a:t>
            </a:r>
            <a:r>
              <a:rPr lang="en-US" i="1" dirty="0"/>
              <a:t> </a:t>
            </a:r>
            <a:r>
              <a:rPr lang="en-US" i="1" dirty="0" err="1"/>
              <a:t>ispit</a:t>
            </a:r>
            <a:r>
              <a:rPr lang="en-US" i="1" dirty="0"/>
              <a:t>!</a:t>
            </a:r>
          </a:p>
          <a:p>
            <a:r>
              <a:rPr lang="en-US" i="1" dirty="0" err="1"/>
              <a:t>Sljedeće</a:t>
            </a:r>
            <a:r>
              <a:rPr lang="en-US" i="1" dirty="0"/>
              <a:t> </a:t>
            </a:r>
            <a:r>
              <a:rPr lang="en-US" i="1" dirty="0" err="1"/>
              <a:t>neđelje</a:t>
            </a:r>
            <a:r>
              <a:rPr lang="en-US" i="1" dirty="0"/>
              <a:t> </a:t>
            </a:r>
            <a:r>
              <a:rPr lang="en-US" i="1" dirty="0" err="1"/>
              <a:t>putujemo</a:t>
            </a:r>
            <a:r>
              <a:rPr lang="en-US" i="1" dirty="0"/>
              <a:t> u </a:t>
            </a:r>
            <a:r>
              <a:rPr lang="en-US" i="1" dirty="0" err="1"/>
              <a:t>Ameriku</a:t>
            </a:r>
            <a:r>
              <a:rPr lang="en-US" i="1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8745666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02DF55-AC97-4EE0-A355-EA504C5567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29810"/>
            <a:ext cx="10515600" cy="5147153"/>
          </a:xfrm>
        </p:spPr>
        <p:txBody>
          <a:bodyPr>
            <a:normAutofit/>
          </a:bodyPr>
          <a:lstStyle/>
          <a:p>
            <a:r>
              <a:rPr lang="en-US" b="1" dirty="0" err="1"/>
              <a:t>Imena</a:t>
            </a:r>
            <a:r>
              <a:rPr lang="en-US" b="1" dirty="0"/>
              <a:t> </a:t>
            </a:r>
            <a:r>
              <a:rPr lang="en-US" b="1" dirty="0" err="1"/>
              <a:t>božanstava</a:t>
            </a:r>
            <a:r>
              <a:rPr lang="en-US" b="1" dirty="0"/>
              <a:t>, </a:t>
            </a:r>
            <a:r>
              <a:rPr lang="en-US" b="1" dirty="0" err="1"/>
              <a:t>svetaca</a:t>
            </a:r>
            <a:r>
              <a:rPr lang="en-US" b="1" dirty="0"/>
              <a:t>, </a:t>
            </a:r>
            <a:r>
              <a:rPr lang="en-US" b="1" dirty="0" err="1"/>
              <a:t>mitoloških</a:t>
            </a:r>
            <a:r>
              <a:rPr lang="en-US" b="1" dirty="0"/>
              <a:t> </a:t>
            </a:r>
            <a:r>
              <a:rPr lang="en-US" b="1" dirty="0" err="1"/>
              <a:t>bića</a:t>
            </a:r>
            <a:r>
              <a:rPr lang="en-US" b="1" dirty="0"/>
              <a:t> </a:t>
            </a:r>
            <a:r>
              <a:rPr lang="en-US" b="1" dirty="0" err="1"/>
              <a:t>i</a:t>
            </a:r>
            <a:r>
              <a:rPr lang="en-US" b="1" dirty="0"/>
              <a:t> sl. </a:t>
            </a:r>
            <a:r>
              <a:rPr lang="en-US" b="1" dirty="0" err="1"/>
              <a:t>pišu</a:t>
            </a:r>
            <a:r>
              <a:rPr lang="en-US" b="1" dirty="0"/>
              <a:t> se </a:t>
            </a:r>
            <a:r>
              <a:rPr lang="en-US" b="1" dirty="0" err="1"/>
              <a:t>velikim</a:t>
            </a:r>
            <a:r>
              <a:rPr lang="en-US" b="1" dirty="0"/>
              <a:t> </a:t>
            </a:r>
            <a:r>
              <a:rPr lang="en-US" b="1" dirty="0" err="1"/>
              <a:t>početnim</a:t>
            </a:r>
            <a:r>
              <a:rPr lang="en-US" b="1" dirty="0"/>
              <a:t> </a:t>
            </a:r>
            <a:r>
              <a:rPr lang="en-US" b="1" dirty="0" err="1"/>
              <a:t>slovom</a:t>
            </a:r>
            <a:endParaRPr lang="en-US" b="1" dirty="0"/>
          </a:p>
          <a:p>
            <a:r>
              <a:rPr lang="en-US" i="1" dirty="0" err="1"/>
              <a:t>Zevs</a:t>
            </a:r>
            <a:r>
              <a:rPr lang="en-US" i="1" dirty="0"/>
              <a:t>, Mars, Perun, Vesna, </a:t>
            </a:r>
            <a:r>
              <a:rPr lang="en-US" i="1" dirty="0" err="1"/>
              <a:t>Afrodita</a:t>
            </a:r>
            <a:r>
              <a:rPr lang="en-US" i="1" dirty="0"/>
              <a:t>, </a:t>
            </a:r>
            <a:r>
              <a:rPr lang="en-US" i="1" dirty="0" err="1"/>
              <a:t>Palada</a:t>
            </a:r>
            <a:r>
              <a:rPr lang="en-US" i="1" dirty="0"/>
              <a:t>, Jupiter, </a:t>
            </a:r>
            <a:r>
              <a:rPr lang="en-US" i="1" dirty="0" err="1"/>
              <a:t>Jehova</a:t>
            </a:r>
            <a:r>
              <a:rPr lang="en-US" i="1" dirty="0"/>
              <a:t>, </a:t>
            </a:r>
            <a:r>
              <a:rPr lang="en-US" i="1" dirty="0" err="1"/>
              <a:t>Alah</a:t>
            </a:r>
            <a:r>
              <a:rPr lang="en-US" i="1" dirty="0"/>
              <a:t>, </a:t>
            </a:r>
            <a:r>
              <a:rPr lang="en-US" i="1" dirty="0" err="1"/>
              <a:t>Muhamed</a:t>
            </a:r>
            <a:r>
              <a:rPr lang="en-US" i="1" dirty="0"/>
              <a:t>, </a:t>
            </a:r>
            <a:r>
              <a:rPr lang="en-US" i="1" dirty="0" err="1"/>
              <a:t>Isus</a:t>
            </a:r>
            <a:r>
              <a:rPr lang="en-US" i="1" dirty="0"/>
              <a:t> </a:t>
            </a:r>
            <a:r>
              <a:rPr lang="en-US" i="1" dirty="0" err="1"/>
              <a:t>Hrist</a:t>
            </a:r>
            <a:r>
              <a:rPr lang="en-US" dirty="0"/>
              <a:t>…</a:t>
            </a:r>
          </a:p>
          <a:p>
            <a:endParaRPr lang="en-US" dirty="0"/>
          </a:p>
          <a:p>
            <a:r>
              <a:rPr lang="en-US" b="1" dirty="0" err="1"/>
              <a:t>Ako</a:t>
            </a:r>
            <a:r>
              <a:rPr lang="en-US" b="1" dirty="0"/>
              <a:t> se </a:t>
            </a:r>
            <a:r>
              <a:rPr lang="en-US" b="1" dirty="0" err="1"/>
              <a:t>imenica</a:t>
            </a:r>
            <a:r>
              <a:rPr lang="en-US" b="1" dirty="0"/>
              <a:t> bog </a:t>
            </a:r>
            <a:r>
              <a:rPr lang="en-US" b="1" dirty="0" err="1"/>
              <a:t>upotrebljava</a:t>
            </a:r>
            <a:r>
              <a:rPr lang="en-US" b="1" dirty="0"/>
              <a:t> </a:t>
            </a:r>
            <a:r>
              <a:rPr lang="en-US" b="1" dirty="0" err="1"/>
              <a:t>kao</a:t>
            </a:r>
            <a:r>
              <a:rPr lang="en-US" b="1" dirty="0"/>
              <a:t> </a:t>
            </a:r>
            <a:r>
              <a:rPr lang="en-US" b="1" dirty="0" err="1"/>
              <a:t>zajednička</a:t>
            </a:r>
            <a:r>
              <a:rPr lang="en-US" b="1" dirty="0"/>
              <a:t>, </a:t>
            </a:r>
            <a:r>
              <a:rPr lang="en-US" b="1" dirty="0" err="1"/>
              <a:t>piše</a:t>
            </a:r>
            <a:r>
              <a:rPr lang="en-US" b="1" dirty="0"/>
              <a:t> se </a:t>
            </a:r>
            <a:r>
              <a:rPr lang="en-US" b="1" dirty="0" err="1"/>
              <a:t>malim</a:t>
            </a:r>
            <a:r>
              <a:rPr lang="en-US" b="1" dirty="0"/>
              <a:t> </a:t>
            </a:r>
            <a:r>
              <a:rPr lang="en-US" b="1" dirty="0" err="1"/>
              <a:t>početnim</a:t>
            </a:r>
            <a:r>
              <a:rPr lang="en-US" b="1" dirty="0"/>
              <a:t> </a:t>
            </a:r>
            <a:r>
              <a:rPr lang="en-US" b="1" dirty="0" err="1"/>
              <a:t>slovom</a:t>
            </a:r>
            <a:r>
              <a:rPr lang="en-US" b="1" dirty="0"/>
              <a:t>.</a:t>
            </a:r>
          </a:p>
          <a:p>
            <a:r>
              <a:rPr lang="en-US" i="1" dirty="0"/>
              <a:t>Oni </a:t>
            </a:r>
            <a:r>
              <a:rPr lang="en-US" i="1" dirty="0" err="1"/>
              <a:t>su</a:t>
            </a:r>
            <a:r>
              <a:rPr lang="en-US" i="1" dirty="0"/>
              <a:t> </a:t>
            </a:r>
            <a:r>
              <a:rPr lang="en-US" i="1" dirty="0" err="1"/>
              <a:t>poštovali</a:t>
            </a:r>
            <a:r>
              <a:rPr lang="en-US" i="1" dirty="0"/>
              <a:t> </a:t>
            </a:r>
            <a:r>
              <a:rPr lang="en-US" i="1" dirty="0" err="1"/>
              <a:t>boga</a:t>
            </a:r>
            <a:r>
              <a:rPr lang="en-US" i="1" dirty="0"/>
              <a:t> </a:t>
            </a:r>
            <a:r>
              <a:rPr lang="en-US" i="1" dirty="0" err="1"/>
              <a:t>Zevsa</a:t>
            </a:r>
            <a:r>
              <a:rPr lang="en-US" i="1" dirty="0"/>
              <a:t>.</a:t>
            </a:r>
          </a:p>
          <a:p>
            <a:r>
              <a:rPr lang="en-US" i="1" dirty="0" err="1"/>
              <a:t>Monoteisti</a:t>
            </a:r>
            <a:r>
              <a:rPr lang="en-US" i="1" dirty="0"/>
              <a:t> </a:t>
            </a:r>
            <a:r>
              <a:rPr lang="en-US" i="1" dirty="0" err="1"/>
              <a:t>vjeruju</a:t>
            </a:r>
            <a:r>
              <a:rPr lang="en-US" i="1" dirty="0"/>
              <a:t> u </a:t>
            </a:r>
            <a:r>
              <a:rPr lang="en-US" i="1" dirty="0" err="1"/>
              <a:t>jednoga</a:t>
            </a:r>
            <a:r>
              <a:rPr lang="en-US" i="1" dirty="0"/>
              <a:t> </a:t>
            </a:r>
            <a:r>
              <a:rPr lang="en-US" i="1" dirty="0" err="1"/>
              <a:t>boga</a:t>
            </a:r>
            <a:r>
              <a:rPr lang="en-US" i="1" dirty="0"/>
              <a:t>.</a:t>
            </a:r>
          </a:p>
          <a:p>
            <a:r>
              <a:rPr lang="en-US" i="1" dirty="0" err="1"/>
              <a:t>Slavili</a:t>
            </a:r>
            <a:r>
              <a:rPr lang="en-US" i="1" dirty="0"/>
              <a:t> </a:t>
            </a:r>
            <a:r>
              <a:rPr lang="en-US" i="1" dirty="0" err="1"/>
              <a:t>su</a:t>
            </a:r>
            <a:r>
              <a:rPr lang="en-US" i="1" dirty="0"/>
              <a:t> </a:t>
            </a:r>
            <a:r>
              <a:rPr lang="en-US" i="1" dirty="0" err="1"/>
              <a:t>boga</a:t>
            </a:r>
            <a:r>
              <a:rPr lang="en-US" i="1" dirty="0"/>
              <a:t> </a:t>
            </a:r>
            <a:r>
              <a:rPr lang="en-US" i="1" dirty="0" err="1"/>
              <a:t>Sunca</a:t>
            </a:r>
            <a:r>
              <a:rPr lang="en-US" i="1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717106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67AE27-FE3F-4B78-A729-08C615BEAD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err="1"/>
              <a:t>Kad</a:t>
            </a:r>
            <a:r>
              <a:rPr lang="en-US" b="1" dirty="0"/>
              <a:t> se </a:t>
            </a:r>
            <a:r>
              <a:rPr lang="en-US" b="1" dirty="0" err="1"/>
              <a:t>imenicom</a:t>
            </a:r>
            <a:r>
              <a:rPr lang="en-US" b="1" dirty="0"/>
              <a:t> bog </a:t>
            </a:r>
            <a:r>
              <a:rPr lang="en-US" b="1" dirty="0" err="1"/>
              <a:t>ukazuje</a:t>
            </a:r>
            <a:r>
              <a:rPr lang="en-US" b="1" dirty="0"/>
              <a:t> </a:t>
            </a:r>
            <a:r>
              <a:rPr lang="en-US" b="1" dirty="0" err="1"/>
              <a:t>na</a:t>
            </a:r>
            <a:r>
              <a:rPr lang="en-US" b="1" dirty="0"/>
              <a:t> </a:t>
            </a:r>
            <a:r>
              <a:rPr lang="en-US" b="1" dirty="0" err="1"/>
              <a:t>jednoga</a:t>
            </a:r>
            <a:r>
              <a:rPr lang="en-US" b="1" dirty="0"/>
              <a:t> </a:t>
            </a:r>
            <a:r>
              <a:rPr lang="en-US" b="1" dirty="0" err="1"/>
              <a:t>određenog</a:t>
            </a:r>
            <a:r>
              <a:rPr lang="en-US" b="1" dirty="0"/>
              <a:t> </a:t>
            </a:r>
            <a:r>
              <a:rPr lang="en-US" b="1" dirty="0" err="1"/>
              <a:t>boga</a:t>
            </a:r>
            <a:r>
              <a:rPr lang="en-US" b="1" dirty="0"/>
              <a:t>, </a:t>
            </a:r>
            <a:r>
              <a:rPr lang="en-US" b="1" dirty="0" err="1"/>
              <a:t>onda</a:t>
            </a:r>
            <a:r>
              <a:rPr lang="en-US" b="1" dirty="0"/>
              <a:t> se </a:t>
            </a:r>
            <a:r>
              <a:rPr lang="en-US" b="1" dirty="0" err="1"/>
              <a:t>ona</a:t>
            </a:r>
            <a:r>
              <a:rPr lang="en-US" b="1" dirty="0"/>
              <a:t> </a:t>
            </a:r>
            <a:r>
              <a:rPr lang="en-US" b="1" dirty="0" err="1"/>
              <a:t>piše</a:t>
            </a:r>
            <a:r>
              <a:rPr lang="en-US" b="1" dirty="0"/>
              <a:t> </a:t>
            </a:r>
            <a:r>
              <a:rPr lang="en-US" b="1" dirty="0" err="1"/>
              <a:t>velikim</a:t>
            </a:r>
            <a:r>
              <a:rPr lang="en-US" b="1" dirty="0"/>
              <a:t> </a:t>
            </a:r>
            <a:r>
              <a:rPr lang="en-US" b="1" dirty="0" err="1"/>
              <a:t>početnim</a:t>
            </a:r>
            <a:r>
              <a:rPr lang="en-US" b="1" dirty="0"/>
              <a:t> </a:t>
            </a:r>
            <a:r>
              <a:rPr lang="en-US" b="1" dirty="0" err="1"/>
              <a:t>slovom</a:t>
            </a:r>
            <a:r>
              <a:rPr lang="en-US" b="1" dirty="0"/>
              <a:t>: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i="1" dirty="0" err="1"/>
              <a:t>Hrist</a:t>
            </a:r>
            <a:r>
              <a:rPr lang="en-US" i="1" dirty="0"/>
              <a:t> se </a:t>
            </a:r>
            <a:r>
              <a:rPr lang="en-US" i="1" dirty="0" err="1"/>
              <a:t>tada</a:t>
            </a:r>
            <a:r>
              <a:rPr lang="en-US" i="1" dirty="0"/>
              <a:t> </a:t>
            </a:r>
            <a:r>
              <a:rPr lang="en-US" i="1" dirty="0" err="1"/>
              <a:t>obrati</a:t>
            </a:r>
            <a:r>
              <a:rPr lang="en-US" i="1" dirty="0"/>
              <a:t> </a:t>
            </a:r>
            <a:r>
              <a:rPr lang="en-US" i="1" dirty="0" err="1"/>
              <a:t>Bogu</a:t>
            </a:r>
            <a:r>
              <a:rPr lang="en-US" i="1" dirty="0"/>
              <a:t>.</a:t>
            </a:r>
          </a:p>
          <a:p>
            <a:r>
              <a:rPr lang="en-US" i="1" dirty="0"/>
              <a:t>Papa je </a:t>
            </a:r>
            <a:r>
              <a:rPr lang="en-US" i="1" dirty="0" err="1"/>
              <a:t>izaslanik</a:t>
            </a:r>
            <a:r>
              <a:rPr lang="en-US" i="1" dirty="0"/>
              <a:t> Boga. </a:t>
            </a:r>
          </a:p>
        </p:txBody>
      </p:sp>
    </p:spTree>
    <p:extLst>
      <p:ext uri="{BB962C8B-B14F-4D97-AF65-F5344CB8AC3E}">
        <p14:creationId xmlns:p14="http://schemas.microsoft.com/office/powerpoint/2010/main" val="11698757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31CB22-6288-42BC-B342-1369BB49D2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394445"/>
          </a:xfrm>
        </p:spPr>
        <p:txBody>
          <a:bodyPr/>
          <a:lstStyle/>
          <a:p>
            <a:r>
              <a:rPr lang="en-US" b="1" dirty="0" err="1"/>
              <a:t>Zajedničke</a:t>
            </a:r>
            <a:r>
              <a:rPr lang="en-US" b="1" dirty="0"/>
              <a:t> </a:t>
            </a:r>
            <a:r>
              <a:rPr lang="en-US" b="1" dirty="0" err="1"/>
              <a:t>imenice</a:t>
            </a:r>
            <a:r>
              <a:rPr lang="en-US" b="1" dirty="0"/>
              <a:t> </a:t>
            </a:r>
            <a:r>
              <a:rPr lang="en-US" b="1" dirty="0" err="1"/>
              <a:t>kojima</a:t>
            </a:r>
            <a:r>
              <a:rPr lang="en-US" b="1" dirty="0"/>
              <a:t> se </a:t>
            </a:r>
            <a:r>
              <a:rPr lang="en-US" b="1" dirty="0" err="1"/>
              <a:t>označava</a:t>
            </a:r>
            <a:r>
              <a:rPr lang="en-US" b="1" dirty="0"/>
              <a:t> </a:t>
            </a:r>
            <a:r>
              <a:rPr lang="en-US" b="1" dirty="0" err="1"/>
              <a:t>zanimanje</a:t>
            </a:r>
            <a:r>
              <a:rPr lang="en-US" b="1" dirty="0"/>
              <a:t> </a:t>
            </a:r>
            <a:r>
              <a:rPr lang="en-US" b="1" dirty="0" err="1"/>
              <a:t>ili</a:t>
            </a:r>
            <a:r>
              <a:rPr lang="en-US" b="1" dirty="0"/>
              <a:t> </a:t>
            </a:r>
            <a:r>
              <a:rPr lang="en-US" b="1" dirty="0" err="1"/>
              <a:t>titula</a:t>
            </a:r>
            <a:r>
              <a:rPr lang="en-US" b="1" dirty="0"/>
              <a:t> </a:t>
            </a:r>
            <a:r>
              <a:rPr lang="en-US" b="1" dirty="0" err="1"/>
              <a:t>pišu</a:t>
            </a:r>
            <a:r>
              <a:rPr lang="en-US" b="1" dirty="0"/>
              <a:t> se </a:t>
            </a:r>
            <a:r>
              <a:rPr lang="en-US" b="1" dirty="0" err="1"/>
              <a:t>malim</a:t>
            </a:r>
            <a:r>
              <a:rPr lang="en-US" b="1" dirty="0"/>
              <a:t> </a:t>
            </a:r>
            <a:r>
              <a:rPr lang="en-US" b="1" dirty="0" err="1"/>
              <a:t>početnim</a:t>
            </a:r>
            <a:r>
              <a:rPr lang="en-US" b="1" dirty="0"/>
              <a:t> </a:t>
            </a:r>
            <a:r>
              <a:rPr lang="en-US" b="1" dirty="0" err="1"/>
              <a:t>slovom</a:t>
            </a:r>
            <a:r>
              <a:rPr lang="en-US" b="1" dirty="0"/>
              <a:t>: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i="1" dirty="0" err="1"/>
              <a:t>kralj</a:t>
            </a:r>
            <a:r>
              <a:rPr lang="en-US" i="1" dirty="0"/>
              <a:t> Nikola, </a:t>
            </a:r>
            <a:r>
              <a:rPr lang="en-US" i="1" dirty="0" err="1"/>
              <a:t>vladika</a:t>
            </a:r>
            <a:r>
              <a:rPr lang="en-US" i="1" dirty="0"/>
              <a:t> Danilo, Omer-</a:t>
            </a:r>
            <a:r>
              <a:rPr lang="en-US" i="1" dirty="0" err="1"/>
              <a:t>paša</a:t>
            </a:r>
            <a:r>
              <a:rPr lang="en-US" i="1" dirty="0"/>
              <a:t> </a:t>
            </a:r>
            <a:r>
              <a:rPr lang="en-US" i="1" dirty="0" err="1"/>
              <a:t>Latas</a:t>
            </a:r>
            <a:r>
              <a:rPr lang="en-US" i="1" dirty="0"/>
              <a:t>, </a:t>
            </a:r>
            <a:r>
              <a:rPr lang="en-US" i="1" dirty="0" err="1"/>
              <a:t>Mahmut-paša</a:t>
            </a:r>
            <a:r>
              <a:rPr lang="en-US" i="1" dirty="0"/>
              <a:t> </a:t>
            </a:r>
            <a:r>
              <a:rPr lang="en-US" i="1" dirty="0" err="1"/>
              <a:t>Bušatlija</a:t>
            </a:r>
            <a:r>
              <a:rPr lang="en-US" i="1" dirty="0"/>
              <a:t>, pop Milo </a:t>
            </a:r>
            <a:r>
              <a:rPr lang="en-US" i="1" dirty="0" err="1"/>
              <a:t>i</a:t>
            </a:r>
            <a:r>
              <a:rPr lang="en-US" i="1" dirty="0"/>
              <a:t> sl.</a:t>
            </a:r>
          </a:p>
        </p:txBody>
      </p:sp>
    </p:spTree>
    <p:extLst>
      <p:ext uri="{BB962C8B-B14F-4D97-AF65-F5344CB8AC3E}">
        <p14:creationId xmlns:p14="http://schemas.microsoft.com/office/powerpoint/2010/main" val="24519708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80F5E6-688E-4BE1-934B-8C0C19FE19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92458"/>
            <a:ext cx="10515600" cy="5797119"/>
          </a:xfrm>
        </p:spPr>
        <p:txBody>
          <a:bodyPr>
            <a:normAutofit/>
          </a:bodyPr>
          <a:lstStyle/>
          <a:p>
            <a:r>
              <a:rPr lang="en-US" b="1" dirty="0" err="1"/>
              <a:t>Velikim</a:t>
            </a:r>
            <a:r>
              <a:rPr lang="en-US" b="1" dirty="0"/>
              <a:t> </a:t>
            </a:r>
            <a:r>
              <a:rPr lang="en-US" b="1" dirty="0" err="1"/>
              <a:t>početnim</a:t>
            </a:r>
            <a:r>
              <a:rPr lang="en-US" b="1" dirty="0"/>
              <a:t> </a:t>
            </a:r>
            <a:r>
              <a:rPr lang="en-US" b="1" dirty="0" err="1"/>
              <a:t>slovom</a:t>
            </a:r>
            <a:r>
              <a:rPr lang="en-US" b="1" dirty="0"/>
              <a:t> </a:t>
            </a:r>
            <a:r>
              <a:rPr lang="en-US" b="1" dirty="0" err="1"/>
              <a:t>pišu</a:t>
            </a:r>
            <a:r>
              <a:rPr lang="en-US" b="1" dirty="0"/>
              <a:t> se </a:t>
            </a:r>
            <a:r>
              <a:rPr lang="en-US" b="1" dirty="0" err="1"/>
              <a:t>i</a:t>
            </a:r>
            <a:r>
              <a:rPr lang="en-US" b="1" dirty="0"/>
              <a:t> </a:t>
            </a:r>
            <a:r>
              <a:rPr lang="en-US" b="1" dirty="0" err="1"/>
              <a:t>imena</a:t>
            </a:r>
            <a:r>
              <a:rPr lang="en-US" b="1" dirty="0"/>
              <a:t> </a:t>
            </a:r>
            <a:r>
              <a:rPr lang="en-US" b="1" dirty="0" err="1"/>
              <a:t>naroda</a:t>
            </a:r>
            <a:r>
              <a:rPr lang="en-US" b="1" dirty="0"/>
              <a:t> </a:t>
            </a:r>
            <a:r>
              <a:rPr lang="en-US" b="1" dirty="0" err="1"/>
              <a:t>i</a:t>
            </a:r>
            <a:r>
              <a:rPr lang="en-US" b="1" dirty="0"/>
              <a:t> </a:t>
            </a:r>
            <a:r>
              <a:rPr lang="en-US" b="1" dirty="0" err="1"/>
              <a:t>njihovih</a:t>
            </a:r>
            <a:r>
              <a:rPr lang="en-US" b="1" dirty="0"/>
              <a:t> </a:t>
            </a:r>
            <a:r>
              <a:rPr lang="en-US" b="1" dirty="0" err="1"/>
              <a:t>pripadnika</a:t>
            </a:r>
            <a:r>
              <a:rPr lang="en-US" b="1" dirty="0"/>
              <a:t>:</a:t>
            </a:r>
          </a:p>
          <a:p>
            <a:r>
              <a:rPr lang="en-US" i="1" dirty="0" err="1"/>
              <a:t>Crnogorac</a:t>
            </a:r>
            <a:r>
              <a:rPr lang="en-US" i="1" dirty="0"/>
              <a:t>, </a:t>
            </a:r>
            <a:r>
              <a:rPr lang="en-US" i="1" dirty="0" err="1"/>
              <a:t>Crnogorka</a:t>
            </a:r>
            <a:r>
              <a:rPr lang="en-US" i="1" dirty="0"/>
              <a:t>, </a:t>
            </a:r>
            <a:r>
              <a:rPr lang="en-US" i="1" dirty="0" err="1"/>
              <a:t>Crnogorci</a:t>
            </a:r>
            <a:r>
              <a:rPr lang="en-US" i="1" dirty="0"/>
              <a:t>, </a:t>
            </a:r>
            <a:r>
              <a:rPr lang="en-US" i="1" dirty="0" err="1"/>
              <a:t>Srbin</a:t>
            </a:r>
            <a:r>
              <a:rPr lang="en-US" i="1" dirty="0"/>
              <a:t>, </a:t>
            </a:r>
            <a:r>
              <a:rPr lang="en-US" i="1" dirty="0" err="1"/>
              <a:t>Srpkinja</a:t>
            </a:r>
            <a:r>
              <a:rPr lang="en-US" i="1" dirty="0"/>
              <a:t>, </a:t>
            </a:r>
            <a:r>
              <a:rPr lang="en-US" i="1" dirty="0" err="1"/>
              <a:t>Hrvati</a:t>
            </a:r>
            <a:r>
              <a:rPr lang="en-US" i="1" dirty="0"/>
              <a:t>, </a:t>
            </a:r>
            <a:r>
              <a:rPr lang="en-US" i="1" dirty="0" err="1"/>
              <a:t>Hrvatica</a:t>
            </a:r>
            <a:r>
              <a:rPr lang="en-US" i="1" dirty="0"/>
              <a:t>, </a:t>
            </a:r>
            <a:r>
              <a:rPr lang="en-US" i="1" dirty="0" err="1"/>
              <a:t>Bošnjak</a:t>
            </a:r>
            <a:r>
              <a:rPr lang="en-US" i="1" dirty="0"/>
              <a:t>, </a:t>
            </a:r>
            <a:r>
              <a:rPr lang="en-US" i="1" dirty="0" err="1"/>
              <a:t>Njemci</a:t>
            </a:r>
            <a:r>
              <a:rPr lang="en-US" i="1" dirty="0"/>
              <a:t>, </a:t>
            </a:r>
            <a:r>
              <a:rPr lang="en-US" i="1" dirty="0" err="1"/>
              <a:t>Talijani</a:t>
            </a:r>
            <a:r>
              <a:rPr lang="en-US" i="1" dirty="0"/>
              <a:t>, </a:t>
            </a:r>
            <a:r>
              <a:rPr lang="en-US" i="1" dirty="0" err="1"/>
              <a:t>Amerikanci</a:t>
            </a:r>
            <a:r>
              <a:rPr lang="en-US" i="1" dirty="0"/>
              <a:t>, </a:t>
            </a:r>
            <a:r>
              <a:rPr lang="en-US" i="1" dirty="0" err="1"/>
              <a:t>Turci</a:t>
            </a:r>
            <a:r>
              <a:rPr lang="en-US" i="1" dirty="0"/>
              <a:t>, </a:t>
            </a:r>
            <a:r>
              <a:rPr lang="en-US" i="1" dirty="0" err="1"/>
              <a:t>Kinezi</a:t>
            </a:r>
            <a:r>
              <a:rPr lang="en-US" i="1" dirty="0"/>
              <a:t>, </a:t>
            </a:r>
            <a:r>
              <a:rPr lang="en-US" i="1" dirty="0" err="1"/>
              <a:t>Mađari</a:t>
            </a:r>
            <a:r>
              <a:rPr lang="en-US" i="1" dirty="0"/>
              <a:t>, </a:t>
            </a:r>
            <a:r>
              <a:rPr lang="en-US" i="1" dirty="0" err="1"/>
              <a:t>Albanci</a:t>
            </a:r>
            <a:r>
              <a:rPr lang="en-US" i="1" dirty="0"/>
              <a:t>… </a:t>
            </a:r>
          </a:p>
          <a:p>
            <a:endParaRPr lang="en-US" i="1" dirty="0"/>
          </a:p>
          <a:p>
            <a:r>
              <a:rPr lang="en-US" b="1" dirty="0" err="1"/>
              <a:t>država</a:t>
            </a:r>
            <a:r>
              <a:rPr lang="en-US" b="1" dirty="0"/>
              <a:t>, </a:t>
            </a:r>
            <a:r>
              <a:rPr lang="en-US" b="1" dirty="0" err="1"/>
              <a:t>pokrajina</a:t>
            </a:r>
            <a:r>
              <a:rPr lang="en-US" b="1" dirty="0"/>
              <a:t>, </a:t>
            </a:r>
            <a:r>
              <a:rPr lang="en-US" b="1" dirty="0" err="1"/>
              <a:t>gradova</a:t>
            </a:r>
            <a:r>
              <a:rPr lang="en-US" b="1" dirty="0"/>
              <a:t>, </a:t>
            </a:r>
            <a:r>
              <a:rPr lang="en-US" b="1" dirty="0" err="1"/>
              <a:t>sela</a:t>
            </a:r>
            <a:r>
              <a:rPr lang="en-US" b="1" dirty="0"/>
              <a:t>, </a:t>
            </a:r>
            <a:r>
              <a:rPr lang="en-US" b="1" dirty="0" err="1"/>
              <a:t>zaselaka</a:t>
            </a:r>
            <a:r>
              <a:rPr lang="en-US" b="1" dirty="0"/>
              <a:t>:</a:t>
            </a:r>
          </a:p>
          <a:p>
            <a:pPr marL="0" indent="0">
              <a:buNone/>
            </a:pPr>
            <a:r>
              <a:rPr lang="en-US" i="1" dirty="0" err="1"/>
              <a:t>Crna</a:t>
            </a:r>
            <a:r>
              <a:rPr lang="en-US" i="1" dirty="0"/>
              <a:t> Gora, </a:t>
            </a:r>
            <a:r>
              <a:rPr lang="en-US" i="1" dirty="0" err="1"/>
              <a:t>Rusija</a:t>
            </a:r>
            <a:r>
              <a:rPr lang="en-US" i="1" dirty="0"/>
              <a:t>, Bosna </a:t>
            </a:r>
            <a:r>
              <a:rPr lang="en-US" i="1" dirty="0" err="1"/>
              <a:t>i</a:t>
            </a:r>
            <a:r>
              <a:rPr lang="en-US" i="1" dirty="0"/>
              <a:t> Hercegovina, </a:t>
            </a:r>
            <a:r>
              <a:rPr lang="en-US" i="1" dirty="0" err="1"/>
              <a:t>Sjedinjene</a:t>
            </a:r>
            <a:r>
              <a:rPr lang="en-US" i="1" dirty="0"/>
              <a:t> </a:t>
            </a:r>
            <a:r>
              <a:rPr lang="en-US" i="1" dirty="0" err="1"/>
              <a:t>Američke</a:t>
            </a:r>
            <a:r>
              <a:rPr lang="en-US" i="1" dirty="0"/>
              <a:t> </a:t>
            </a:r>
            <a:r>
              <a:rPr lang="en-US" i="1" dirty="0" err="1"/>
              <a:t>Države</a:t>
            </a:r>
            <a:r>
              <a:rPr lang="en-US" i="1" dirty="0"/>
              <a:t>, </a:t>
            </a:r>
            <a:r>
              <a:rPr lang="en-US" i="1" dirty="0" err="1"/>
              <a:t>Srbija</a:t>
            </a:r>
            <a:r>
              <a:rPr lang="en-US" i="1" dirty="0"/>
              <a:t>, Hrvatska, Japan, Dalmacija, </a:t>
            </a:r>
            <a:r>
              <a:rPr lang="en-US" i="1" dirty="0" err="1"/>
              <a:t>Boka</a:t>
            </a:r>
            <a:r>
              <a:rPr lang="en-US" i="1" dirty="0"/>
              <a:t>, </a:t>
            </a:r>
            <a:r>
              <a:rPr lang="en-US" i="1" dirty="0" err="1"/>
              <a:t>Sandžak</a:t>
            </a:r>
            <a:r>
              <a:rPr lang="en-US" i="1" dirty="0"/>
              <a:t>, Vojvodina, Cetinje…</a:t>
            </a:r>
          </a:p>
          <a:p>
            <a:pPr marL="0" indent="0">
              <a:buNone/>
            </a:pPr>
            <a:endParaRPr lang="en-US" i="1" dirty="0"/>
          </a:p>
          <a:p>
            <a:pPr marL="0" indent="0">
              <a:buNone/>
            </a:pPr>
            <a:r>
              <a:rPr lang="en-US" b="1" dirty="0" err="1"/>
              <a:t>stanovnika</a:t>
            </a:r>
            <a:r>
              <a:rPr lang="en-US" b="1" dirty="0"/>
              <a:t> </a:t>
            </a:r>
            <a:r>
              <a:rPr lang="en-US" b="1" dirty="0" err="1"/>
              <a:t>kontinenata</a:t>
            </a:r>
            <a:r>
              <a:rPr lang="en-US" b="1" dirty="0"/>
              <a:t>, </a:t>
            </a:r>
            <a:r>
              <a:rPr lang="en-US" b="1" dirty="0" err="1"/>
              <a:t>država</a:t>
            </a:r>
            <a:r>
              <a:rPr lang="en-US" b="1" dirty="0"/>
              <a:t>, </a:t>
            </a:r>
            <a:r>
              <a:rPr lang="en-US" b="1" dirty="0" err="1"/>
              <a:t>pokrajina</a:t>
            </a:r>
            <a:r>
              <a:rPr lang="en-US" b="1" dirty="0"/>
              <a:t>, </a:t>
            </a:r>
            <a:r>
              <a:rPr lang="en-US" b="1" dirty="0" err="1"/>
              <a:t>gradova</a:t>
            </a:r>
            <a:r>
              <a:rPr lang="en-US" b="1" dirty="0"/>
              <a:t>, </a:t>
            </a:r>
            <a:r>
              <a:rPr lang="en-US" b="1" dirty="0" err="1"/>
              <a:t>sela</a:t>
            </a:r>
            <a:r>
              <a:rPr lang="en-US" b="1" dirty="0"/>
              <a:t>, </a:t>
            </a:r>
            <a:r>
              <a:rPr lang="en-US" b="1" dirty="0" err="1"/>
              <a:t>ostrva</a:t>
            </a:r>
            <a:r>
              <a:rPr lang="en-US" b="1" dirty="0"/>
              <a:t>:</a:t>
            </a:r>
          </a:p>
          <a:p>
            <a:pPr marL="0" indent="0">
              <a:buNone/>
            </a:pPr>
            <a:r>
              <a:rPr lang="en-US" i="1" dirty="0" err="1"/>
              <a:t>Evropljani</a:t>
            </a:r>
            <a:r>
              <a:rPr lang="en-US" i="1" dirty="0"/>
              <a:t>, </a:t>
            </a:r>
            <a:r>
              <a:rPr lang="en-US" i="1" dirty="0" err="1"/>
              <a:t>Australijanci</a:t>
            </a:r>
            <a:r>
              <a:rPr lang="en-US" i="1" dirty="0"/>
              <a:t>, </a:t>
            </a:r>
            <a:r>
              <a:rPr lang="en-US" i="1" dirty="0" err="1"/>
              <a:t>Crnogorci</a:t>
            </a:r>
            <a:r>
              <a:rPr lang="en-US" i="1" dirty="0"/>
              <a:t>, </a:t>
            </a:r>
            <a:r>
              <a:rPr lang="en-US" i="1" dirty="0" err="1"/>
              <a:t>Rusi</a:t>
            </a:r>
            <a:r>
              <a:rPr lang="en-US" i="1" dirty="0"/>
              <a:t>, </a:t>
            </a:r>
            <a:r>
              <a:rPr lang="en-US" i="1" dirty="0" err="1"/>
              <a:t>Japanci</a:t>
            </a:r>
            <a:r>
              <a:rPr lang="en-US" i="1" dirty="0"/>
              <a:t>, </a:t>
            </a:r>
            <a:r>
              <a:rPr lang="en-US" i="1" dirty="0" err="1"/>
              <a:t>Bokelji</a:t>
            </a:r>
            <a:r>
              <a:rPr lang="en-US" i="1" dirty="0"/>
              <a:t>, </a:t>
            </a:r>
            <a:r>
              <a:rPr lang="en-US" i="1" dirty="0" err="1"/>
              <a:t>Dalmatinci</a:t>
            </a:r>
            <a:r>
              <a:rPr lang="en-US" i="1" dirty="0"/>
              <a:t>, </a:t>
            </a:r>
            <a:r>
              <a:rPr lang="en-US" i="1" dirty="0" err="1"/>
              <a:t>Cetinjani</a:t>
            </a:r>
            <a:r>
              <a:rPr lang="en-US" i="1" dirty="0"/>
              <a:t>, </a:t>
            </a:r>
            <a:r>
              <a:rPr lang="en-US" i="1" dirty="0" err="1"/>
              <a:t>Bjelopoljci</a:t>
            </a:r>
            <a:r>
              <a:rPr lang="en-US" i="1" dirty="0"/>
              <a:t>, </a:t>
            </a:r>
            <a:r>
              <a:rPr lang="en-US" i="1" dirty="0" err="1"/>
              <a:t>Kuči</a:t>
            </a:r>
            <a:r>
              <a:rPr lang="en-US" i="1" dirty="0"/>
              <a:t>, </a:t>
            </a:r>
            <a:r>
              <a:rPr lang="en-US" i="1" dirty="0" err="1"/>
              <a:t>Zagarčani</a:t>
            </a:r>
            <a:r>
              <a:rPr lang="en-US" i="1" dirty="0"/>
              <a:t>…</a:t>
            </a:r>
          </a:p>
          <a:p>
            <a:pPr marL="0" indent="0">
              <a:buNone/>
            </a:pPr>
            <a:endParaRPr lang="en-US" i="1" dirty="0"/>
          </a:p>
          <a:p>
            <a:pPr marL="0" indent="0">
              <a:buNone/>
            </a:pPr>
            <a:endParaRPr lang="en-US" i="1" dirty="0"/>
          </a:p>
          <a:p>
            <a:pPr marL="0" indent="0">
              <a:buNone/>
            </a:pP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32691582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9E769D-2454-4D82-840C-3DEE3B0D45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20427"/>
            <a:ext cx="10515600" cy="4756536"/>
          </a:xfrm>
        </p:spPr>
        <p:txBody>
          <a:bodyPr>
            <a:normAutofit/>
          </a:bodyPr>
          <a:lstStyle/>
          <a:p>
            <a:r>
              <a:rPr lang="en-US" b="1" dirty="0" err="1"/>
              <a:t>Prisvojni</a:t>
            </a:r>
            <a:r>
              <a:rPr lang="en-US" b="1" dirty="0"/>
              <a:t> </a:t>
            </a:r>
            <a:r>
              <a:rPr lang="en-US" b="1" dirty="0" err="1"/>
              <a:t>pridjevi</a:t>
            </a:r>
            <a:r>
              <a:rPr lang="en-US" b="1" dirty="0"/>
              <a:t> </a:t>
            </a:r>
            <a:r>
              <a:rPr lang="en-US" b="1" dirty="0" err="1"/>
              <a:t>izvedeni</a:t>
            </a:r>
            <a:r>
              <a:rPr lang="en-US" b="1" dirty="0"/>
              <a:t> od </a:t>
            </a:r>
            <a:r>
              <a:rPr lang="en-US" b="1" dirty="0" err="1"/>
              <a:t>vlastitih</a:t>
            </a:r>
            <a:r>
              <a:rPr lang="en-US" b="1" dirty="0"/>
              <a:t> </a:t>
            </a:r>
            <a:r>
              <a:rPr lang="en-US" b="1" dirty="0" err="1"/>
              <a:t>imena</a:t>
            </a:r>
            <a:r>
              <a:rPr lang="en-US" b="1" dirty="0"/>
              <a:t> </a:t>
            </a:r>
            <a:r>
              <a:rPr lang="en-US" b="1" dirty="0" err="1"/>
              <a:t>pišu</a:t>
            </a:r>
            <a:r>
              <a:rPr lang="en-US" b="1" dirty="0"/>
              <a:t> se </a:t>
            </a:r>
            <a:r>
              <a:rPr lang="en-US" b="1" dirty="0" err="1"/>
              <a:t>dvojako</a:t>
            </a:r>
            <a:r>
              <a:rPr lang="en-US" b="1" dirty="0"/>
              <a:t>:</a:t>
            </a:r>
          </a:p>
          <a:p>
            <a:r>
              <a:rPr lang="en-US" b="1" dirty="0" err="1"/>
              <a:t>ako</a:t>
            </a:r>
            <a:r>
              <a:rPr lang="en-US" b="1" dirty="0"/>
              <a:t> </a:t>
            </a:r>
            <a:r>
              <a:rPr lang="en-US" b="1" dirty="0" err="1"/>
              <a:t>su</a:t>
            </a:r>
            <a:r>
              <a:rPr lang="en-US" b="1" dirty="0"/>
              <a:t> </a:t>
            </a:r>
            <a:r>
              <a:rPr lang="en-US" b="1" dirty="0" err="1"/>
              <a:t>izvedeni</a:t>
            </a:r>
            <a:r>
              <a:rPr lang="en-US" b="1" dirty="0"/>
              <a:t> </a:t>
            </a:r>
            <a:r>
              <a:rPr lang="en-US" b="1" dirty="0" err="1"/>
              <a:t>sufiksalnim</a:t>
            </a:r>
            <a:r>
              <a:rPr lang="en-US" b="1" dirty="0"/>
              <a:t> </a:t>
            </a:r>
            <a:r>
              <a:rPr lang="en-US" b="1" dirty="0" err="1"/>
              <a:t>morfemima</a:t>
            </a:r>
            <a:r>
              <a:rPr lang="en-US" b="1" dirty="0"/>
              <a:t> –</a:t>
            </a:r>
            <a:r>
              <a:rPr lang="en-US" b="1" dirty="0" err="1"/>
              <a:t>ov</a:t>
            </a:r>
            <a:r>
              <a:rPr lang="en-US" b="1" dirty="0"/>
              <a:t>, </a:t>
            </a:r>
            <a:r>
              <a:rPr lang="en-US" b="1" dirty="0" err="1"/>
              <a:t>ev</a:t>
            </a:r>
            <a:r>
              <a:rPr lang="en-US" b="1" dirty="0"/>
              <a:t>, -in, </a:t>
            </a:r>
            <a:r>
              <a:rPr lang="en-US" b="1" dirty="0" err="1"/>
              <a:t>pišu</a:t>
            </a:r>
            <a:r>
              <a:rPr lang="en-US" b="1" dirty="0"/>
              <a:t> se </a:t>
            </a:r>
            <a:r>
              <a:rPr lang="en-US" b="1" dirty="0" err="1"/>
              <a:t>velikim</a:t>
            </a:r>
            <a:r>
              <a:rPr lang="en-US" b="1" dirty="0"/>
              <a:t> </a:t>
            </a:r>
            <a:r>
              <a:rPr lang="en-US" b="1" dirty="0" err="1"/>
              <a:t>početnim</a:t>
            </a:r>
            <a:r>
              <a:rPr lang="en-US" b="1" dirty="0"/>
              <a:t> </a:t>
            </a:r>
            <a:r>
              <a:rPr lang="en-US" b="1" dirty="0" err="1"/>
              <a:t>slovom</a:t>
            </a:r>
            <a:r>
              <a:rPr lang="en-US" b="1" dirty="0"/>
              <a:t>:</a:t>
            </a:r>
          </a:p>
          <a:p>
            <a:r>
              <a:rPr lang="en-US" i="1" dirty="0"/>
              <a:t>Ivanov, Petrov, </a:t>
            </a:r>
            <a:r>
              <a:rPr lang="en-US" i="1" dirty="0" err="1"/>
              <a:t>Brankov</a:t>
            </a:r>
            <a:r>
              <a:rPr lang="en-US" i="1" dirty="0"/>
              <a:t>, </a:t>
            </a:r>
            <a:r>
              <a:rPr lang="en-US" i="1" dirty="0" err="1"/>
              <a:t>Lukin</a:t>
            </a:r>
            <a:r>
              <a:rPr lang="en-US" i="1" dirty="0"/>
              <a:t>, </a:t>
            </a:r>
            <a:r>
              <a:rPr lang="en-US" i="1" dirty="0" err="1"/>
              <a:t>Vjerin</a:t>
            </a:r>
            <a:r>
              <a:rPr lang="en-US" i="1" dirty="0"/>
              <a:t>, </a:t>
            </a:r>
            <a:r>
              <a:rPr lang="en-US" i="1" dirty="0" err="1"/>
              <a:t>Vesnin</a:t>
            </a:r>
            <a:r>
              <a:rPr lang="en-US" i="1" dirty="0"/>
              <a:t>, </a:t>
            </a:r>
            <a:r>
              <a:rPr lang="en-US" i="1" dirty="0" err="1"/>
              <a:t>Matijin</a:t>
            </a:r>
            <a:r>
              <a:rPr lang="en-US" i="1" dirty="0"/>
              <a:t>, </a:t>
            </a:r>
            <a:r>
              <a:rPr lang="en-US" i="1" dirty="0" err="1"/>
              <a:t>Perovićev</a:t>
            </a:r>
            <a:r>
              <a:rPr lang="en-US" i="1" dirty="0"/>
              <a:t>, </a:t>
            </a:r>
            <a:r>
              <a:rPr lang="en-US" i="1" dirty="0" err="1"/>
              <a:t>Rešetarov</a:t>
            </a:r>
            <a:r>
              <a:rPr lang="en-US" i="1" dirty="0"/>
              <a:t>, </a:t>
            </a:r>
            <a:r>
              <a:rPr lang="en-US" i="1" dirty="0" err="1"/>
              <a:t>Crnogorčev</a:t>
            </a:r>
            <a:r>
              <a:rPr lang="en-US" i="1" dirty="0"/>
              <a:t> </a:t>
            </a:r>
            <a:r>
              <a:rPr lang="en-US" i="1" dirty="0" err="1"/>
              <a:t>i</a:t>
            </a:r>
            <a:r>
              <a:rPr lang="en-US" i="1" dirty="0"/>
              <a:t> sl.</a:t>
            </a:r>
          </a:p>
          <a:p>
            <a:r>
              <a:rPr lang="en-US" b="1" dirty="0" err="1"/>
              <a:t>ako</a:t>
            </a:r>
            <a:r>
              <a:rPr lang="en-US" b="1" dirty="0"/>
              <a:t> </a:t>
            </a:r>
            <a:r>
              <a:rPr lang="en-US" b="1" dirty="0" err="1"/>
              <a:t>su</a:t>
            </a:r>
            <a:r>
              <a:rPr lang="en-US" b="1" dirty="0"/>
              <a:t> </a:t>
            </a:r>
            <a:r>
              <a:rPr lang="en-US" b="1" dirty="0" err="1"/>
              <a:t>izvedeni</a:t>
            </a:r>
            <a:r>
              <a:rPr lang="en-US" b="1" dirty="0"/>
              <a:t> </a:t>
            </a:r>
            <a:r>
              <a:rPr lang="en-US" b="1" dirty="0" err="1"/>
              <a:t>sufiksalnim</a:t>
            </a:r>
            <a:r>
              <a:rPr lang="en-US" b="1" dirty="0"/>
              <a:t> </a:t>
            </a:r>
            <a:r>
              <a:rPr lang="en-US" b="1" dirty="0" err="1"/>
              <a:t>morfemom</a:t>
            </a:r>
            <a:r>
              <a:rPr lang="en-US" b="1" dirty="0"/>
              <a:t> -</a:t>
            </a:r>
            <a:r>
              <a:rPr lang="en-US" b="1" dirty="0" err="1"/>
              <a:t>sk</a:t>
            </a:r>
            <a:r>
              <a:rPr lang="en-US" b="1" dirty="0"/>
              <a:t>(</a:t>
            </a:r>
            <a:r>
              <a:rPr lang="en-US" b="1" dirty="0" err="1"/>
              <a:t>i</a:t>
            </a:r>
            <a:r>
              <a:rPr lang="en-US" b="1" dirty="0"/>
              <a:t>), </a:t>
            </a:r>
            <a:r>
              <a:rPr lang="en-US" b="1" dirty="0" err="1"/>
              <a:t>pišu</a:t>
            </a:r>
            <a:r>
              <a:rPr lang="en-US" b="1" dirty="0"/>
              <a:t> se </a:t>
            </a:r>
            <a:r>
              <a:rPr lang="en-US" b="1" dirty="0" err="1"/>
              <a:t>malim</a:t>
            </a:r>
            <a:r>
              <a:rPr lang="en-US" b="1" dirty="0"/>
              <a:t> </a:t>
            </a:r>
            <a:r>
              <a:rPr lang="en-US" b="1" dirty="0" err="1"/>
              <a:t>početnim</a:t>
            </a:r>
            <a:r>
              <a:rPr lang="en-US" b="1" dirty="0"/>
              <a:t> </a:t>
            </a:r>
            <a:r>
              <a:rPr lang="en-US" b="1" dirty="0" err="1"/>
              <a:t>slovom</a:t>
            </a:r>
            <a:r>
              <a:rPr lang="en-US" b="1" dirty="0"/>
              <a:t> :</a:t>
            </a:r>
          </a:p>
          <a:p>
            <a:r>
              <a:rPr lang="en-US" i="1" dirty="0" err="1"/>
              <a:t>crnogorski</a:t>
            </a:r>
            <a:r>
              <a:rPr lang="en-US" i="1" dirty="0"/>
              <a:t>, </a:t>
            </a:r>
            <a:r>
              <a:rPr lang="en-US" i="1" dirty="0" err="1"/>
              <a:t>srpski</a:t>
            </a:r>
            <a:r>
              <a:rPr lang="en-US" i="1" dirty="0"/>
              <a:t>, </a:t>
            </a:r>
            <a:r>
              <a:rPr lang="en-US" i="1" dirty="0" err="1"/>
              <a:t>američki</a:t>
            </a:r>
            <a:r>
              <a:rPr lang="en-US" i="1" dirty="0"/>
              <a:t>, </a:t>
            </a:r>
            <a:r>
              <a:rPr lang="en-US" i="1" dirty="0" err="1"/>
              <a:t>kineski</a:t>
            </a:r>
            <a:r>
              <a:rPr lang="en-US" i="1" dirty="0"/>
              <a:t>, </a:t>
            </a:r>
            <a:r>
              <a:rPr lang="en-US" i="1" dirty="0" err="1"/>
              <a:t>crmnički</a:t>
            </a:r>
            <a:r>
              <a:rPr lang="en-US" i="1" dirty="0"/>
              <a:t>, </a:t>
            </a:r>
            <a:r>
              <a:rPr lang="en-US" i="1" dirty="0" err="1"/>
              <a:t>cetinjski</a:t>
            </a:r>
            <a:r>
              <a:rPr lang="en-US" i="1" dirty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42593032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E212EB-13D3-40EA-83BC-A88463CAF9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42874"/>
            <a:ext cx="10515600" cy="4934089"/>
          </a:xfrm>
        </p:spPr>
        <p:txBody>
          <a:bodyPr>
            <a:normAutofit/>
          </a:bodyPr>
          <a:lstStyle/>
          <a:p>
            <a:r>
              <a:rPr lang="en-US" b="1" dirty="0" err="1"/>
              <a:t>Velikim</a:t>
            </a:r>
            <a:r>
              <a:rPr lang="en-US" b="1" dirty="0"/>
              <a:t> </a:t>
            </a:r>
            <a:r>
              <a:rPr lang="en-US" b="1" dirty="0" err="1"/>
              <a:t>početnim</a:t>
            </a:r>
            <a:r>
              <a:rPr lang="en-US" b="1" dirty="0"/>
              <a:t> </a:t>
            </a:r>
            <a:r>
              <a:rPr lang="en-US" b="1" dirty="0" err="1"/>
              <a:t>slovom</a:t>
            </a:r>
            <a:r>
              <a:rPr lang="en-US" b="1" dirty="0"/>
              <a:t> </a:t>
            </a:r>
            <a:r>
              <a:rPr lang="en-US" b="1" dirty="0" err="1"/>
              <a:t>samo</a:t>
            </a:r>
            <a:r>
              <a:rPr lang="en-US" b="1" dirty="0"/>
              <a:t> </a:t>
            </a:r>
            <a:r>
              <a:rPr lang="en-US" b="1" dirty="0" err="1"/>
              <a:t>prve</a:t>
            </a:r>
            <a:r>
              <a:rPr lang="en-US" b="1" dirty="0"/>
              <a:t> </a:t>
            </a:r>
            <a:r>
              <a:rPr lang="en-US" b="1" dirty="0" err="1"/>
              <a:t>riječi</a:t>
            </a:r>
            <a:r>
              <a:rPr lang="en-US" b="1" dirty="0"/>
              <a:t> u </a:t>
            </a:r>
            <a:r>
              <a:rPr lang="en-US" b="1" dirty="0" err="1"/>
              <a:t>višečlanom</a:t>
            </a:r>
            <a:r>
              <a:rPr lang="en-US" b="1" dirty="0"/>
              <a:t> </a:t>
            </a:r>
            <a:r>
              <a:rPr lang="en-US" b="1" dirty="0" err="1"/>
              <a:t>nazivu</a:t>
            </a:r>
            <a:r>
              <a:rPr lang="en-US" b="1" dirty="0"/>
              <a:t> (</a:t>
            </a:r>
            <a:r>
              <a:rPr lang="en-US" b="1" dirty="0" err="1"/>
              <a:t>ukoliko</a:t>
            </a:r>
            <a:r>
              <a:rPr lang="en-US" b="1" dirty="0"/>
              <a:t> </a:t>
            </a:r>
            <a:r>
              <a:rPr lang="en-US" b="1" dirty="0" err="1"/>
              <a:t>ostale</a:t>
            </a:r>
            <a:endParaRPr lang="en-US" b="1" dirty="0"/>
          </a:p>
          <a:p>
            <a:pPr marL="0" indent="0">
              <a:buNone/>
            </a:pPr>
            <a:r>
              <a:rPr lang="en-US" b="1" dirty="0"/>
              <a:t>    same po </a:t>
            </a:r>
            <a:r>
              <a:rPr lang="en-US" b="1" dirty="0" err="1"/>
              <a:t>sebi</a:t>
            </a:r>
            <a:r>
              <a:rPr lang="en-US" b="1" dirty="0"/>
              <a:t> ne </a:t>
            </a:r>
            <a:r>
              <a:rPr lang="en-US" b="1" dirty="0" err="1"/>
              <a:t>zahtijevaju</a:t>
            </a:r>
            <a:r>
              <a:rPr lang="en-US" b="1" dirty="0"/>
              <a:t> </a:t>
            </a:r>
            <a:r>
              <a:rPr lang="en-US" b="1" dirty="0" err="1"/>
              <a:t>veliko</a:t>
            </a:r>
            <a:r>
              <a:rPr lang="en-US" b="1" dirty="0"/>
              <a:t> </a:t>
            </a:r>
            <a:r>
              <a:rPr lang="en-US" b="1" dirty="0" err="1"/>
              <a:t>slovo</a:t>
            </a:r>
            <a:r>
              <a:rPr lang="en-US" b="1" dirty="0"/>
              <a:t>) </a:t>
            </a:r>
            <a:r>
              <a:rPr lang="en-US" b="1" dirty="0" err="1"/>
              <a:t>pišu</a:t>
            </a:r>
            <a:r>
              <a:rPr lang="en-US" b="1" dirty="0"/>
              <a:t> se:</a:t>
            </a:r>
          </a:p>
          <a:p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imena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planina</a:t>
            </a:r>
            <a:r>
              <a:rPr lang="en-US" dirty="0">
                <a:solidFill>
                  <a:srgbClr val="FF0000"/>
                </a:solidFill>
              </a:rPr>
              <a:t>, </a:t>
            </a:r>
            <a:r>
              <a:rPr lang="en-US" dirty="0" err="1">
                <a:solidFill>
                  <a:srgbClr val="FF0000"/>
                </a:solidFill>
              </a:rPr>
              <a:t>brda</a:t>
            </a:r>
            <a:r>
              <a:rPr lang="en-US" dirty="0">
                <a:solidFill>
                  <a:srgbClr val="FF0000"/>
                </a:solidFill>
              </a:rPr>
              <a:t>, </a:t>
            </a:r>
            <a:r>
              <a:rPr lang="en-US" dirty="0" err="1">
                <a:solidFill>
                  <a:srgbClr val="FF0000"/>
                </a:solidFill>
              </a:rPr>
              <a:t>kanjona</a:t>
            </a:r>
            <a:r>
              <a:rPr lang="en-US" dirty="0">
                <a:solidFill>
                  <a:srgbClr val="FF0000"/>
                </a:solidFill>
              </a:rPr>
              <a:t>, dolina, </a:t>
            </a:r>
            <a:r>
              <a:rPr lang="en-US" dirty="0" err="1">
                <a:solidFill>
                  <a:srgbClr val="FF0000"/>
                </a:solidFill>
              </a:rPr>
              <a:t>nacionalnih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parkova,jezera</a:t>
            </a:r>
            <a:r>
              <a:rPr lang="en-US" dirty="0">
                <a:solidFill>
                  <a:srgbClr val="FF0000"/>
                </a:solidFill>
              </a:rPr>
              <a:t>, mora, </a:t>
            </a:r>
            <a:r>
              <a:rPr lang="en-US" dirty="0" err="1">
                <a:solidFill>
                  <a:srgbClr val="FF0000"/>
                </a:solidFill>
              </a:rPr>
              <a:t>rijeka</a:t>
            </a:r>
            <a:r>
              <a:rPr lang="en-US" dirty="0">
                <a:solidFill>
                  <a:srgbClr val="FF0000"/>
                </a:solidFill>
              </a:rPr>
              <a:t>, </a:t>
            </a:r>
            <a:r>
              <a:rPr lang="en-US" dirty="0" err="1">
                <a:solidFill>
                  <a:srgbClr val="FF0000"/>
                </a:solidFill>
              </a:rPr>
              <a:t>ostrva</a:t>
            </a:r>
            <a:r>
              <a:rPr lang="en-US" dirty="0">
                <a:solidFill>
                  <a:srgbClr val="FF0000"/>
                </a:solidFill>
              </a:rPr>
              <a:t>, </a:t>
            </a:r>
            <a:r>
              <a:rPr lang="en-US" dirty="0" err="1">
                <a:solidFill>
                  <a:srgbClr val="FF0000"/>
                </a:solidFill>
              </a:rPr>
              <a:t>šuma</a:t>
            </a:r>
            <a:r>
              <a:rPr lang="en-US" dirty="0">
                <a:solidFill>
                  <a:srgbClr val="FF0000"/>
                </a:solidFill>
              </a:rPr>
              <a:t>:</a:t>
            </a:r>
          </a:p>
          <a:p>
            <a:r>
              <a:rPr lang="en-US" i="1" dirty="0" err="1"/>
              <a:t>Šar</a:t>
            </a:r>
            <a:r>
              <a:rPr lang="en-US" i="1" dirty="0"/>
              <a:t> </a:t>
            </a:r>
            <a:r>
              <a:rPr lang="en-US" i="1" dirty="0" err="1"/>
              <a:t>planina</a:t>
            </a:r>
            <a:r>
              <a:rPr lang="en-US" i="1" dirty="0"/>
              <a:t>, </a:t>
            </a:r>
            <a:r>
              <a:rPr lang="en-US" i="1" dirty="0" err="1"/>
              <a:t>Paštrovačka</a:t>
            </a:r>
            <a:r>
              <a:rPr lang="en-US" i="1" dirty="0"/>
              <a:t> </a:t>
            </a:r>
            <a:r>
              <a:rPr lang="en-US" i="1" dirty="0" err="1"/>
              <a:t>gora</a:t>
            </a:r>
            <a:r>
              <a:rPr lang="en-US" i="1" dirty="0"/>
              <a:t>, </a:t>
            </a:r>
            <a:r>
              <a:rPr lang="en-US" i="1" dirty="0" err="1"/>
              <a:t>Pivski</a:t>
            </a:r>
            <a:r>
              <a:rPr lang="en-US" i="1" dirty="0"/>
              <a:t> </a:t>
            </a:r>
            <a:r>
              <a:rPr lang="en-US" i="1" dirty="0" err="1"/>
              <a:t>kanjon</a:t>
            </a:r>
            <a:r>
              <a:rPr lang="en-US" i="1" dirty="0"/>
              <a:t>, </a:t>
            </a:r>
            <a:r>
              <a:rPr lang="en-US" i="1" dirty="0" err="1"/>
              <a:t>Biogradska</a:t>
            </a:r>
            <a:r>
              <a:rPr lang="en-US" i="1" dirty="0"/>
              <a:t> </a:t>
            </a:r>
            <a:r>
              <a:rPr lang="en-US" i="1" dirty="0" err="1"/>
              <a:t>gora</a:t>
            </a:r>
            <a:r>
              <a:rPr lang="en-US" i="1" dirty="0"/>
              <a:t>, </a:t>
            </a:r>
            <a:r>
              <a:rPr lang="en-US" i="1" dirty="0" err="1"/>
              <a:t>Kakaricka</a:t>
            </a:r>
            <a:r>
              <a:rPr lang="en-US" i="1" dirty="0"/>
              <a:t> </a:t>
            </a:r>
            <a:r>
              <a:rPr lang="en-US" i="1" dirty="0" err="1"/>
              <a:t>gora</a:t>
            </a:r>
            <a:r>
              <a:rPr lang="en-US" i="1" dirty="0"/>
              <a:t>, </a:t>
            </a:r>
            <a:r>
              <a:rPr lang="en-US" i="1" dirty="0" err="1"/>
              <a:t>Skadarsko</a:t>
            </a:r>
            <a:r>
              <a:rPr lang="en-US" i="1" dirty="0"/>
              <a:t> </a:t>
            </a:r>
            <a:r>
              <a:rPr lang="en-US" i="1" dirty="0" err="1"/>
              <a:t>jezero</a:t>
            </a:r>
            <a:r>
              <a:rPr lang="en-US" i="1" dirty="0"/>
              <a:t>, </a:t>
            </a:r>
            <a:r>
              <a:rPr lang="en-US" i="1" dirty="0" err="1"/>
              <a:t>Jadransko</a:t>
            </a:r>
            <a:r>
              <a:rPr lang="en-US" i="1" dirty="0"/>
              <a:t> more, </a:t>
            </a:r>
            <a:r>
              <a:rPr lang="en-US" i="1" dirty="0" err="1"/>
              <a:t>Sredozemno</a:t>
            </a:r>
            <a:r>
              <a:rPr lang="en-US" i="1" dirty="0"/>
              <a:t> more, </a:t>
            </a:r>
            <a:r>
              <a:rPr lang="en-US" i="1" dirty="0" err="1"/>
              <a:t>Crno</a:t>
            </a:r>
            <a:r>
              <a:rPr lang="en-US" i="1" dirty="0"/>
              <a:t> </a:t>
            </a:r>
            <a:r>
              <a:rPr lang="en-US" i="1" dirty="0" err="1"/>
              <a:t>jezero</a:t>
            </a:r>
            <a:r>
              <a:rPr lang="en-US" i="1" dirty="0"/>
              <a:t>, </a:t>
            </a:r>
            <a:r>
              <a:rPr lang="en-US" i="1" dirty="0" err="1"/>
              <a:t>Nacionalni</a:t>
            </a:r>
            <a:r>
              <a:rPr lang="en-US" i="1" dirty="0"/>
              <a:t> park „</a:t>
            </a:r>
            <a:r>
              <a:rPr lang="en-US" i="1" dirty="0" err="1"/>
              <a:t>Lovćen</a:t>
            </a:r>
            <a:r>
              <a:rPr lang="en-US" i="1" dirty="0"/>
              <a:t>“, </a:t>
            </a:r>
            <a:r>
              <a:rPr lang="en-US" i="1" dirty="0" err="1"/>
              <a:t>Apeninsko</a:t>
            </a:r>
            <a:r>
              <a:rPr lang="en-US" i="1" dirty="0"/>
              <a:t> </a:t>
            </a:r>
            <a:r>
              <a:rPr lang="en-US" i="1" dirty="0" err="1"/>
              <a:t>poluostrvo</a:t>
            </a:r>
            <a:r>
              <a:rPr lang="en-US" i="1" dirty="0"/>
              <a:t>, </a:t>
            </a:r>
            <a:r>
              <a:rPr lang="en-US" i="1" dirty="0" err="1"/>
              <a:t>Morača</a:t>
            </a:r>
            <a:r>
              <a:rPr lang="en-US" i="1" dirty="0"/>
              <a:t>, </a:t>
            </a:r>
            <a:r>
              <a:rPr lang="en-US" i="1" dirty="0" err="1"/>
              <a:t>Cijevna</a:t>
            </a:r>
            <a:r>
              <a:rPr lang="en-US" i="1" dirty="0"/>
              <a:t>, </a:t>
            </a:r>
            <a:r>
              <a:rPr lang="en-US" i="1" dirty="0" err="1"/>
              <a:t>Tološka</a:t>
            </a:r>
            <a:r>
              <a:rPr lang="en-US" i="1" dirty="0"/>
              <a:t> </a:t>
            </a:r>
            <a:r>
              <a:rPr lang="en-US" i="1" dirty="0" err="1"/>
              <a:t>šuma</a:t>
            </a:r>
            <a:r>
              <a:rPr lang="en-US" i="1" dirty="0"/>
              <a:t>, </a:t>
            </a:r>
            <a:r>
              <a:rPr lang="en-US" i="1" dirty="0" err="1"/>
              <a:t>Ćemovsko</a:t>
            </a:r>
            <a:r>
              <a:rPr lang="en-US" i="1" dirty="0"/>
              <a:t> polje </a:t>
            </a:r>
            <a:r>
              <a:rPr lang="en-US" i="1" dirty="0" err="1"/>
              <a:t>itd</a:t>
            </a:r>
            <a:r>
              <a:rPr lang="en-US" i="1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1372530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116</TotalTime>
  <Words>799</Words>
  <Application>Microsoft Office PowerPoint</Application>
  <PresentationFormat>Widescreen</PresentationFormat>
  <Paragraphs>63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Office Theme</vt:lpstr>
      <vt:lpstr>Veliko slovo</vt:lpstr>
      <vt:lpstr>Velikim početnim slovom pišu se jednočlana i višečlana lična imena, prezimena, nadimci i atributi koji su sastavni dio imena: </vt:lpstr>
      <vt:lpstr>Velikim početnim slovom piše se prva riječ u rečenici: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Veliko slovo</dc:title>
  <dc:creator>Natasa</dc:creator>
  <cp:lastModifiedBy>Natasa</cp:lastModifiedBy>
  <cp:revision>9</cp:revision>
  <dcterms:created xsi:type="dcterms:W3CDTF">2020-01-29T20:31:00Z</dcterms:created>
  <dcterms:modified xsi:type="dcterms:W3CDTF">2020-01-30T11:34:40Z</dcterms:modified>
</cp:coreProperties>
</file>