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omments/comment1.xml" ContentType="application/vnd.openxmlformats-officedocument.presentationml.comment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ija Miranovic" initials="AM" lastIdx="1" clrIdx="0">
    <p:extLst>
      <p:ext uri="{19B8F6BF-5375-455C-9EA6-DF929625EA0E}">
        <p15:presenceInfo xmlns:p15="http://schemas.microsoft.com/office/powerpoint/2012/main" userId="f4d87d38fb3dab7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61" d="100"/>
          <a:sy n="61" d="100"/>
        </p:scale>
        <p:origin x="78" y="12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9-23T20:27:27.671" idx="1">
    <p:pos x="7027" y="1163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image" Target="../media/image2.jp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image" Target="../media/image2.jp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C70542-3A79-4549-AE83-05C252722CA9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CAC134-586B-4CB9-BFE6-86CA15EA216D}">
      <dgm:prSet/>
      <dgm:spPr/>
      <dgm:t>
        <a:bodyPr/>
        <a:lstStyle/>
        <a:p>
          <a:pPr rtl="0"/>
          <a:r>
            <a:rPr lang="en-US" baseline="0" dirty="0">
              <a:latin typeface="Edwardian Script ITC" panose="030303020407070D0804" pitchFamily="66" charset="0"/>
            </a:rPr>
            <a:t>Barok </a:t>
          </a:r>
          <a:r>
            <a:rPr lang="sr-Latn-ME" baseline="0" dirty="0">
              <a:latin typeface="Edwardian Script ITC" panose="030303020407070D0804" pitchFamily="66" charset="0"/>
            </a:rPr>
            <a:t>i</a:t>
          </a:r>
          <a:r>
            <a:rPr lang="en-US" baseline="0" dirty="0">
              <a:latin typeface="Edwardian Script ITC" panose="030303020407070D0804" pitchFamily="66" charset="0"/>
            </a:rPr>
            <a:t> </a:t>
          </a:r>
          <a:r>
            <a:rPr lang="en-US" baseline="0" dirty="0" err="1">
              <a:latin typeface="Edwardian Script ITC" panose="030303020407070D0804" pitchFamily="66" charset="0"/>
            </a:rPr>
            <a:t>klasicizam</a:t>
          </a:r>
          <a:endParaRPr lang="en-US" dirty="0">
            <a:latin typeface="Edwardian Script ITC" panose="030303020407070D0804" pitchFamily="66" charset="0"/>
          </a:endParaRPr>
        </a:p>
      </dgm:t>
    </dgm:pt>
    <dgm:pt modelId="{F34DA65D-10F3-428D-B1B5-536649226815}" type="parTrans" cxnId="{C5359B5B-7AE6-4D45-96A4-AE7A5EFF00E4}">
      <dgm:prSet/>
      <dgm:spPr/>
      <dgm:t>
        <a:bodyPr/>
        <a:lstStyle/>
        <a:p>
          <a:endParaRPr lang="en-US"/>
        </a:p>
      </dgm:t>
    </dgm:pt>
    <dgm:pt modelId="{1A070E86-FC3D-408C-9684-50A2F5857DDC}" type="sibTrans" cxnId="{C5359B5B-7AE6-4D45-96A4-AE7A5EFF00E4}">
      <dgm:prSet/>
      <dgm:spPr/>
      <dgm:t>
        <a:bodyPr/>
        <a:lstStyle/>
        <a:p>
          <a:endParaRPr lang="en-US"/>
        </a:p>
      </dgm:t>
    </dgm:pt>
    <dgm:pt modelId="{3F5F108F-5A2F-402B-8AF3-B6A1288098B7}" type="pres">
      <dgm:prSet presAssocID="{59C70542-3A79-4549-AE83-05C252722CA9}" presName="linearFlow" presStyleCnt="0">
        <dgm:presLayoutVars>
          <dgm:dir/>
          <dgm:resizeHandles val="exact"/>
        </dgm:presLayoutVars>
      </dgm:prSet>
      <dgm:spPr/>
    </dgm:pt>
    <dgm:pt modelId="{28A7D3AC-B1D6-4EF8-B783-F8917C80F80A}" type="pres">
      <dgm:prSet presAssocID="{56CAC134-586B-4CB9-BFE6-86CA15EA216D}" presName="composite" presStyleCnt="0"/>
      <dgm:spPr/>
    </dgm:pt>
    <dgm:pt modelId="{66B410E0-DEF7-41D5-8663-21319446C793}" type="pres">
      <dgm:prSet presAssocID="{56CAC134-586B-4CB9-BFE6-86CA15EA216D}" presName="imgShp" presStyleLbl="fgImgPlace1" presStyleIdx="0" presStyleCnt="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504D2073-266C-40D5-993C-4B60240741D0}" type="pres">
      <dgm:prSet presAssocID="{56CAC134-586B-4CB9-BFE6-86CA15EA216D}" presName="txShp" presStyleLbl="node1" presStyleIdx="0" presStyleCnt="1">
        <dgm:presLayoutVars>
          <dgm:bulletEnabled val="1"/>
        </dgm:presLayoutVars>
      </dgm:prSet>
      <dgm:spPr/>
    </dgm:pt>
  </dgm:ptLst>
  <dgm:cxnLst>
    <dgm:cxn modelId="{7EFC3C2E-18D1-417C-90C7-6A9D1B65F6F5}" type="presOf" srcId="{59C70542-3A79-4549-AE83-05C252722CA9}" destId="{3F5F108F-5A2F-402B-8AF3-B6A1288098B7}" srcOrd="0" destOrd="0" presId="urn:microsoft.com/office/officeart/2005/8/layout/vList3"/>
    <dgm:cxn modelId="{C5359B5B-7AE6-4D45-96A4-AE7A5EFF00E4}" srcId="{59C70542-3A79-4549-AE83-05C252722CA9}" destId="{56CAC134-586B-4CB9-BFE6-86CA15EA216D}" srcOrd="0" destOrd="0" parTransId="{F34DA65D-10F3-428D-B1B5-536649226815}" sibTransId="{1A070E86-FC3D-408C-9684-50A2F5857DDC}"/>
    <dgm:cxn modelId="{03359AA5-26A9-4B4E-800E-5DE673074090}" type="presOf" srcId="{56CAC134-586B-4CB9-BFE6-86CA15EA216D}" destId="{504D2073-266C-40D5-993C-4B60240741D0}" srcOrd="0" destOrd="0" presId="urn:microsoft.com/office/officeart/2005/8/layout/vList3"/>
    <dgm:cxn modelId="{6500682C-C13F-475E-8DC4-4DFDAAB3FE92}" type="presParOf" srcId="{3F5F108F-5A2F-402B-8AF3-B6A1288098B7}" destId="{28A7D3AC-B1D6-4EF8-B783-F8917C80F80A}" srcOrd="0" destOrd="0" presId="urn:microsoft.com/office/officeart/2005/8/layout/vList3"/>
    <dgm:cxn modelId="{253CC192-3B16-4A9A-AEBA-8299463FC823}" type="presParOf" srcId="{28A7D3AC-B1D6-4EF8-B783-F8917C80F80A}" destId="{66B410E0-DEF7-41D5-8663-21319446C793}" srcOrd="0" destOrd="0" presId="urn:microsoft.com/office/officeart/2005/8/layout/vList3"/>
    <dgm:cxn modelId="{022AA0B9-6716-483B-AC66-1F148CAF5B35}" type="presParOf" srcId="{28A7D3AC-B1D6-4EF8-B783-F8917C80F80A}" destId="{504D2073-266C-40D5-993C-4B60240741D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1A4746-6921-425E-AAFD-194049AB8498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50D3F65-DB2A-4872-B561-835824D0BB4F}">
      <dgm:prSet/>
      <dgm:spPr/>
      <dgm:t>
        <a:bodyPr/>
        <a:lstStyle/>
        <a:p>
          <a:pPr rtl="0"/>
          <a:r>
            <a:rPr lang="en-US" baseline="0" dirty="0">
              <a:solidFill>
                <a:schemeClr val="accent2"/>
              </a:solidFill>
              <a:latin typeface="Edwardian Script ITC" panose="030303020407070D0804" pitchFamily="66" charset="0"/>
            </a:rPr>
            <a:t>Barok </a:t>
          </a:r>
          <a:r>
            <a:rPr lang="sr-Latn-ME" baseline="0" dirty="0">
              <a:solidFill>
                <a:schemeClr val="accent2"/>
              </a:solidFill>
              <a:latin typeface="Edwardian Script ITC" panose="030303020407070D0804" pitchFamily="66" charset="0"/>
            </a:rPr>
            <a:t>i</a:t>
          </a:r>
          <a:r>
            <a:rPr lang="en-US" baseline="0" dirty="0">
              <a:solidFill>
                <a:schemeClr val="accent2"/>
              </a:solidFill>
              <a:latin typeface="Edwardian Script ITC" panose="030303020407070D0804" pitchFamily="66" charset="0"/>
            </a:rPr>
            <a:t> </a:t>
          </a:r>
          <a:r>
            <a:rPr lang="en-US" baseline="0" dirty="0" err="1">
              <a:solidFill>
                <a:schemeClr val="accent2"/>
              </a:solidFill>
              <a:latin typeface="Edwardian Script ITC" panose="030303020407070D0804" pitchFamily="66" charset="0"/>
            </a:rPr>
            <a:t>klasicizam</a:t>
          </a:r>
          <a:endParaRPr lang="en-US" dirty="0">
            <a:solidFill>
              <a:schemeClr val="accent2"/>
            </a:solidFill>
            <a:latin typeface="Edwardian Script ITC" panose="030303020407070D0804" pitchFamily="66" charset="0"/>
          </a:endParaRPr>
        </a:p>
      </dgm:t>
    </dgm:pt>
    <dgm:pt modelId="{E054C853-6210-449E-86FF-9A65FCD858CF}" type="parTrans" cxnId="{5C42ED93-41E8-4608-AC14-346DAB15A302}">
      <dgm:prSet/>
      <dgm:spPr/>
      <dgm:t>
        <a:bodyPr/>
        <a:lstStyle/>
        <a:p>
          <a:endParaRPr lang="en-US"/>
        </a:p>
      </dgm:t>
    </dgm:pt>
    <dgm:pt modelId="{0596F538-1867-42D8-888F-75BD46F42357}" type="sibTrans" cxnId="{5C42ED93-41E8-4608-AC14-346DAB15A302}">
      <dgm:prSet/>
      <dgm:spPr/>
      <dgm:t>
        <a:bodyPr/>
        <a:lstStyle/>
        <a:p>
          <a:endParaRPr lang="en-US"/>
        </a:p>
      </dgm:t>
    </dgm:pt>
    <dgm:pt modelId="{E87B378F-5EF5-4B67-AD32-2449D8F42900}" type="pres">
      <dgm:prSet presAssocID="{151A4746-6921-425E-AAFD-194049AB8498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15D985E2-F454-47C7-8DAB-7A92CB58747C}" type="pres">
      <dgm:prSet presAssocID="{750D3F65-DB2A-4872-B561-835824D0BB4F}" presName="circle1" presStyleLbl="node1" presStyleIdx="0" presStyleCnt="1"/>
      <dgm:spPr/>
    </dgm:pt>
    <dgm:pt modelId="{48FA51E4-98F2-4AB8-B077-DB86E9086A1D}" type="pres">
      <dgm:prSet presAssocID="{750D3F65-DB2A-4872-B561-835824D0BB4F}" presName="space" presStyleCnt="0"/>
      <dgm:spPr/>
    </dgm:pt>
    <dgm:pt modelId="{55E5B188-CB8C-4220-84C3-53A04E251723}" type="pres">
      <dgm:prSet presAssocID="{750D3F65-DB2A-4872-B561-835824D0BB4F}" presName="rect1" presStyleLbl="alignAcc1" presStyleIdx="0" presStyleCnt="1"/>
      <dgm:spPr/>
    </dgm:pt>
    <dgm:pt modelId="{0C95F2D0-C600-4812-AFB3-AA8A2DB1E83B}" type="pres">
      <dgm:prSet presAssocID="{750D3F65-DB2A-4872-B561-835824D0BB4F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18238A07-A8CA-4BA5-8A48-5B73C87FFB08}" type="presOf" srcId="{151A4746-6921-425E-AAFD-194049AB8498}" destId="{E87B378F-5EF5-4B67-AD32-2449D8F42900}" srcOrd="0" destOrd="0" presId="urn:microsoft.com/office/officeart/2005/8/layout/target3"/>
    <dgm:cxn modelId="{0C1D6555-C232-44ED-B585-1B0C4B05BC90}" type="presOf" srcId="{750D3F65-DB2A-4872-B561-835824D0BB4F}" destId="{0C95F2D0-C600-4812-AFB3-AA8A2DB1E83B}" srcOrd="1" destOrd="0" presId="urn:microsoft.com/office/officeart/2005/8/layout/target3"/>
    <dgm:cxn modelId="{5C42ED93-41E8-4608-AC14-346DAB15A302}" srcId="{151A4746-6921-425E-AAFD-194049AB8498}" destId="{750D3F65-DB2A-4872-B561-835824D0BB4F}" srcOrd="0" destOrd="0" parTransId="{E054C853-6210-449E-86FF-9A65FCD858CF}" sibTransId="{0596F538-1867-42D8-888F-75BD46F42357}"/>
    <dgm:cxn modelId="{B9F4DDC4-FEFD-4496-8DD0-F94088B4E60A}" type="presOf" srcId="{750D3F65-DB2A-4872-B561-835824D0BB4F}" destId="{55E5B188-CB8C-4220-84C3-53A04E251723}" srcOrd="0" destOrd="0" presId="urn:microsoft.com/office/officeart/2005/8/layout/target3"/>
    <dgm:cxn modelId="{3F738BE4-0D5E-44FB-871E-29DEC2BC1AA2}" type="presParOf" srcId="{E87B378F-5EF5-4B67-AD32-2449D8F42900}" destId="{15D985E2-F454-47C7-8DAB-7A92CB58747C}" srcOrd="0" destOrd="0" presId="urn:microsoft.com/office/officeart/2005/8/layout/target3"/>
    <dgm:cxn modelId="{15AA3590-4D9B-4D8A-BA65-05B002B7D518}" type="presParOf" srcId="{E87B378F-5EF5-4B67-AD32-2449D8F42900}" destId="{48FA51E4-98F2-4AB8-B077-DB86E9086A1D}" srcOrd="1" destOrd="0" presId="urn:microsoft.com/office/officeart/2005/8/layout/target3"/>
    <dgm:cxn modelId="{62BC7A99-AE79-4BC3-B5CA-474809AE8833}" type="presParOf" srcId="{E87B378F-5EF5-4B67-AD32-2449D8F42900}" destId="{55E5B188-CB8C-4220-84C3-53A04E251723}" srcOrd="2" destOrd="0" presId="urn:microsoft.com/office/officeart/2005/8/layout/target3"/>
    <dgm:cxn modelId="{BDEB0727-27F4-4433-97DD-A33FDAD272E9}" type="presParOf" srcId="{E87B378F-5EF5-4B67-AD32-2449D8F42900}" destId="{0C95F2D0-C600-4812-AFB3-AA8A2DB1E83B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65FC94-5429-442F-81BF-3B445A716BA8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490015-C4F1-485D-A876-11E6A9EC06E8}">
      <dgm:prSet/>
      <dgm:spPr/>
      <dgm:t>
        <a:bodyPr/>
        <a:lstStyle/>
        <a:p>
          <a:pPr rtl="0"/>
          <a:r>
            <a:rPr lang="en-US" dirty="0"/>
            <a:t>BAROK - je </a:t>
          </a:r>
          <a:r>
            <a:rPr lang="en-US" dirty="0" err="1"/>
            <a:t>pravac</a:t>
          </a:r>
          <a:r>
            <a:rPr lang="en-US" dirty="0"/>
            <a:t> u </a:t>
          </a:r>
          <a:r>
            <a:rPr lang="en-US" dirty="0" err="1"/>
            <a:t>književnosti</a:t>
          </a:r>
          <a:r>
            <a:rPr lang="en-US" dirty="0"/>
            <a:t>,  </a:t>
          </a:r>
          <a:r>
            <a:rPr lang="en-US" dirty="0" err="1"/>
            <a:t>slikarstvu</a:t>
          </a:r>
          <a:r>
            <a:rPr lang="en-US" dirty="0"/>
            <a:t>, </a:t>
          </a:r>
          <a:r>
            <a:rPr lang="en-US" dirty="0" err="1"/>
            <a:t>vajarstvu</a:t>
          </a:r>
          <a:r>
            <a:rPr lang="en-US" dirty="0"/>
            <a:t>, </a:t>
          </a:r>
          <a:r>
            <a:rPr lang="en-US" dirty="0" err="1"/>
            <a:t>arhitekturi</a:t>
          </a:r>
          <a:r>
            <a:rPr lang="en-US" dirty="0"/>
            <a:t> 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muzici</a:t>
          </a:r>
          <a:r>
            <a:rPr lang="en-US" dirty="0"/>
            <a:t>. </a:t>
          </a:r>
          <a:r>
            <a:rPr lang="en-US" dirty="0" err="1"/>
            <a:t>Javlja</a:t>
          </a:r>
          <a:r>
            <a:rPr lang="en-US" dirty="0"/>
            <a:t> se  </a:t>
          </a:r>
          <a:r>
            <a:rPr lang="en-US" dirty="0" err="1"/>
            <a:t>krajem</a:t>
          </a:r>
          <a:r>
            <a:rPr lang="en-US" dirty="0"/>
            <a:t> 16. 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traje</a:t>
          </a:r>
          <a:r>
            <a:rPr lang="en-US" dirty="0"/>
            <a:t> u </a:t>
          </a:r>
          <a:r>
            <a:rPr lang="en-US" dirty="0" err="1"/>
            <a:t>prvoj</a:t>
          </a:r>
          <a:r>
            <a:rPr lang="en-US" dirty="0"/>
            <a:t> </a:t>
          </a:r>
          <a:r>
            <a:rPr lang="en-US" dirty="0" err="1"/>
            <a:t>polovini</a:t>
          </a:r>
          <a:r>
            <a:rPr lang="en-US" dirty="0"/>
            <a:t> 17. </a:t>
          </a:r>
          <a:r>
            <a:rPr lang="en-US" dirty="0" err="1"/>
            <a:t>vijeka</a:t>
          </a:r>
          <a:r>
            <a:rPr lang="en-US" dirty="0"/>
            <a:t>. </a:t>
          </a:r>
        </a:p>
      </dgm:t>
    </dgm:pt>
    <dgm:pt modelId="{99069971-29C9-48C5-BAD4-7AF39953B33C}" type="parTrans" cxnId="{6F22EE65-BD23-428F-BCF9-93D61C8F4759}">
      <dgm:prSet/>
      <dgm:spPr/>
      <dgm:t>
        <a:bodyPr/>
        <a:lstStyle/>
        <a:p>
          <a:endParaRPr lang="en-US"/>
        </a:p>
      </dgm:t>
    </dgm:pt>
    <dgm:pt modelId="{5F0F9B9A-E330-43BB-BE60-56DC048171D1}" type="sibTrans" cxnId="{6F22EE65-BD23-428F-BCF9-93D61C8F4759}">
      <dgm:prSet/>
      <dgm:spPr/>
      <dgm:t>
        <a:bodyPr/>
        <a:lstStyle/>
        <a:p>
          <a:endParaRPr lang="en-US"/>
        </a:p>
      </dgm:t>
    </dgm:pt>
    <dgm:pt modelId="{8454D43E-342F-43ED-913E-03B3C59E8FBF}">
      <dgm:prSet/>
      <dgm:spPr/>
      <dgm:t>
        <a:bodyPr/>
        <a:lstStyle/>
        <a:p>
          <a:pPr rtl="0"/>
          <a:r>
            <a:rPr lang="en-US" dirty="0"/>
            <a:t>Barok se </a:t>
          </a:r>
          <a:r>
            <a:rPr lang="en-US" dirty="0" err="1"/>
            <a:t>javlja</a:t>
          </a:r>
          <a:r>
            <a:rPr lang="en-US" dirty="0"/>
            <a:t> u </a:t>
          </a:r>
          <a:r>
            <a:rPr lang="en-US" dirty="0" err="1"/>
            <a:t>okviru</a:t>
          </a:r>
          <a:r>
            <a:rPr lang="en-US" dirty="0"/>
            <a:t> </a:t>
          </a:r>
          <a:r>
            <a:rPr lang="en-US" dirty="0" err="1"/>
            <a:t>protivreformacije</a:t>
          </a:r>
          <a:r>
            <a:rPr lang="en-US" dirty="0"/>
            <a:t> (</a:t>
          </a:r>
          <a:r>
            <a:rPr lang="en-US" dirty="0" err="1"/>
            <a:t>katoličke</a:t>
          </a:r>
          <a:r>
            <a:rPr lang="en-US" dirty="0"/>
            <a:t> </a:t>
          </a:r>
          <a:r>
            <a:rPr lang="en-US" dirty="0" err="1"/>
            <a:t>reakcije</a:t>
          </a:r>
          <a:r>
            <a:rPr lang="en-US" dirty="0"/>
            <a:t> </a:t>
          </a:r>
          <a:r>
            <a:rPr lang="en-US" dirty="0" err="1"/>
            <a:t>ili</a:t>
          </a:r>
          <a:r>
            <a:rPr lang="en-US" dirty="0"/>
            <a:t> </a:t>
          </a:r>
          <a:r>
            <a:rPr lang="en-US" dirty="0" err="1"/>
            <a:t>obnove</a:t>
          </a:r>
          <a:r>
            <a:rPr lang="en-US" dirty="0"/>
            <a:t>) </a:t>
          </a:r>
          <a:r>
            <a:rPr lang="en-US" dirty="0" err="1"/>
            <a:t>koja</a:t>
          </a:r>
          <a:r>
            <a:rPr lang="en-US" dirty="0"/>
            <a:t> se </a:t>
          </a:r>
          <a:r>
            <a:rPr lang="en-US" dirty="0" err="1"/>
            <a:t>vraća</a:t>
          </a:r>
          <a:r>
            <a:rPr lang="en-US" dirty="0"/>
            <a:t> u </a:t>
          </a:r>
          <a:r>
            <a:rPr lang="en-US" dirty="0" err="1"/>
            <a:t>predrenesansno</a:t>
          </a:r>
          <a:r>
            <a:rPr lang="en-US" dirty="0"/>
            <a:t> </a:t>
          </a:r>
          <a:r>
            <a:rPr lang="en-US" dirty="0" err="1"/>
            <a:t>vrijeme</a:t>
          </a:r>
          <a:r>
            <a:rPr lang="en-US" dirty="0"/>
            <a:t> 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oživljava</a:t>
          </a:r>
          <a:r>
            <a:rPr lang="en-US" dirty="0"/>
            <a:t> (</a:t>
          </a:r>
          <a:r>
            <a:rPr lang="en-US" dirty="0" err="1"/>
            <a:t>obnavlja</a:t>
          </a:r>
          <a:r>
            <a:rPr lang="en-US" dirty="0"/>
            <a:t>) stare </a:t>
          </a:r>
          <a:r>
            <a:rPr lang="en-US" dirty="0" err="1"/>
            <a:t>teme</a:t>
          </a:r>
          <a:r>
            <a:rPr lang="en-US" dirty="0"/>
            <a:t> 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ideje</a:t>
          </a:r>
          <a:r>
            <a:rPr lang="en-US" dirty="0"/>
            <a:t>.</a:t>
          </a:r>
        </a:p>
      </dgm:t>
    </dgm:pt>
    <dgm:pt modelId="{CFC4AB93-393A-4304-8BFE-4B04F2D4B090}" type="parTrans" cxnId="{E7D8E058-DE6B-4894-8989-0093E2F1A480}">
      <dgm:prSet/>
      <dgm:spPr/>
      <dgm:t>
        <a:bodyPr/>
        <a:lstStyle/>
        <a:p>
          <a:endParaRPr lang="en-US"/>
        </a:p>
      </dgm:t>
    </dgm:pt>
    <dgm:pt modelId="{393933CB-19CE-442D-B758-50B84796D794}" type="sibTrans" cxnId="{E7D8E058-DE6B-4894-8989-0093E2F1A480}">
      <dgm:prSet/>
      <dgm:spPr/>
      <dgm:t>
        <a:bodyPr/>
        <a:lstStyle/>
        <a:p>
          <a:endParaRPr lang="en-US"/>
        </a:p>
      </dgm:t>
    </dgm:pt>
    <dgm:pt modelId="{87F08DA6-AA9E-4887-BB0E-4B9DB7CD24CB}" type="pres">
      <dgm:prSet presAssocID="{1665FC94-5429-442F-81BF-3B445A716BA8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D58C025D-A44C-4E34-8C6B-738E2497FADE}" type="pres">
      <dgm:prSet presAssocID="{2A490015-C4F1-485D-A876-11E6A9EC06E8}" presName="circle1" presStyleLbl="node1" presStyleIdx="0" presStyleCnt="2"/>
      <dgm:spPr/>
    </dgm:pt>
    <dgm:pt modelId="{8D1521D1-9392-413D-B020-370FBDA75033}" type="pres">
      <dgm:prSet presAssocID="{2A490015-C4F1-485D-A876-11E6A9EC06E8}" presName="space" presStyleCnt="0"/>
      <dgm:spPr/>
    </dgm:pt>
    <dgm:pt modelId="{85B9CD1F-5917-454F-BA7E-A442D877D8C4}" type="pres">
      <dgm:prSet presAssocID="{2A490015-C4F1-485D-A876-11E6A9EC06E8}" presName="rect1" presStyleLbl="alignAcc1" presStyleIdx="0" presStyleCnt="2"/>
      <dgm:spPr/>
    </dgm:pt>
    <dgm:pt modelId="{F1808778-2676-41F9-A9D7-2A176711BD60}" type="pres">
      <dgm:prSet presAssocID="{8454D43E-342F-43ED-913E-03B3C59E8FBF}" presName="vertSpace2" presStyleLbl="node1" presStyleIdx="0" presStyleCnt="2"/>
      <dgm:spPr/>
    </dgm:pt>
    <dgm:pt modelId="{957EDC89-C22D-4D90-B015-FCE66D1FDF74}" type="pres">
      <dgm:prSet presAssocID="{8454D43E-342F-43ED-913E-03B3C59E8FBF}" presName="circle2" presStyleLbl="node1" presStyleIdx="1" presStyleCnt="2"/>
      <dgm:spPr/>
    </dgm:pt>
    <dgm:pt modelId="{36DF5722-1907-4C6B-964F-25ADFDAA1EF8}" type="pres">
      <dgm:prSet presAssocID="{8454D43E-342F-43ED-913E-03B3C59E8FBF}" presName="rect2" presStyleLbl="alignAcc1" presStyleIdx="1" presStyleCnt="2"/>
      <dgm:spPr/>
    </dgm:pt>
    <dgm:pt modelId="{59CB3666-74F7-4990-BD36-F027F34CA769}" type="pres">
      <dgm:prSet presAssocID="{2A490015-C4F1-485D-A876-11E6A9EC06E8}" presName="rect1ParTxNoCh" presStyleLbl="alignAcc1" presStyleIdx="1" presStyleCnt="2">
        <dgm:presLayoutVars>
          <dgm:chMax val="1"/>
          <dgm:bulletEnabled val="1"/>
        </dgm:presLayoutVars>
      </dgm:prSet>
      <dgm:spPr/>
    </dgm:pt>
    <dgm:pt modelId="{4977AE20-7522-4740-9625-38025F321272}" type="pres">
      <dgm:prSet presAssocID="{8454D43E-342F-43ED-913E-03B3C59E8FBF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87E5E117-1F6F-4EB9-B770-17647105C708}" type="presOf" srcId="{1665FC94-5429-442F-81BF-3B445A716BA8}" destId="{87F08DA6-AA9E-4887-BB0E-4B9DB7CD24CB}" srcOrd="0" destOrd="0" presId="urn:microsoft.com/office/officeart/2005/8/layout/target3"/>
    <dgm:cxn modelId="{6E465D1F-7B93-4C30-9FB2-08C237324F8A}" type="presOf" srcId="{8454D43E-342F-43ED-913E-03B3C59E8FBF}" destId="{36DF5722-1907-4C6B-964F-25ADFDAA1EF8}" srcOrd="0" destOrd="0" presId="urn:microsoft.com/office/officeart/2005/8/layout/target3"/>
    <dgm:cxn modelId="{A084F136-66E4-450F-9005-08CAB0BC738F}" type="presOf" srcId="{8454D43E-342F-43ED-913E-03B3C59E8FBF}" destId="{4977AE20-7522-4740-9625-38025F321272}" srcOrd="1" destOrd="0" presId="urn:microsoft.com/office/officeart/2005/8/layout/target3"/>
    <dgm:cxn modelId="{6F22EE65-BD23-428F-BCF9-93D61C8F4759}" srcId="{1665FC94-5429-442F-81BF-3B445A716BA8}" destId="{2A490015-C4F1-485D-A876-11E6A9EC06E8}" srcOrd="0" destOrd="0" parTransId="{99069971-29C9-48C5-BAD4-7AF39953B33C}" sibTransId="{5F0F9B9A-E330-43BB-BE60-56DC048171D1}"/>
    <dgm:cxn modelId="{E7D8E058-DE6B-4894-8989-0093E2F1A480}" srcId="{1665FC94-5429-442F-81BF-3B445A716BA8}" destId="{8454D43E-342F-43ED-913E-03B3C59E8FBF}" srcOrd="1" destOrd="0" parTransId="{CFC4AB93-393A-4304-8BFE-4B04F2D4B090}" sibTransId="{393933CB-19CE-442D-B758-50B84796D794}"/>
    <dgm:cxn modelId="{77200159-CB89-475C-8A5B-7E7851AD1131}" type="presOf" srcId="{2A490015-C4F1-485D-A876-11E6A9EC06E8}" destId="{59CB3666-74F7-4990-BD36-F027F34CA769}" srcOrd="1" destOrd="0" presId="urn:microsoft.com/office/officeart/2005/8/layout/target3"/>
    <dgm:cxn modelId="{DF8B42D9-9378-4CC9-9298-9615C50B29CA}" type="presOf" srcId="{2A490015-C4F1-485D-A876-11E6A9EC06E8}" destId="{85B9CD1F-5917-454F-BA7E-A442D877D8C4}" srcOrd="0" destOrd="0" presId="urn:microsoft.com/office/officeart/2005/8/layout/target3"/>
    <dgm:cxn modelId="{45B8B9CF-5B1C-488D-8E6C-A2F64A32E0EE}" type="presParOf" srcId="{87F08DA6-AA9E-4887-BB0E-4B9DB7CD24CB}" destId="{D58C025D-A44C-4E34-8C6B-738E2497FADE}" srcOrd="0" destOrd="0" presId="urn:microsoft.com/office/officeart/2005/8/layout/target3"/>
    <dgm:cxn modelId="{96B9ED07-79A2-4DAC-B5DF-AD9916B42976}" type="presParOf" srcId="{87F08DA6-AA9E-4887-BB0E-4B9DB7CD24CB}" destId="{8D1521D1-9392-413D-B020-370FBDA75033}" srcOrd="1" destOrd="0" presId="urn:microsoft.com/office/officeart/2005/8/layout/target3"/>
    <dgm:cxn modelId="{E3D9DB68-67BB-4D1D-9E1D-4194CAE9482C}" type="presParOf" srcId="{87F08DA6-AA9E-4887-BB0E-4B9DB7CD24CB}" destId="{85B9CD1F-5917-454F-BA7E-A442D877D8C4}" srcOrd="2" destOrd="0" presId="urn:microsoft.com/office/officeart/2005/8/layout/target3"/>
    <dgm:cxn modelId="{8A0F6DBF-5F27-4340-A698-CB910AD54F3D}" type="presParOf" srcId="{87F08DA6-AA9E-4887-BB0E-4B9DB7CD24CB}" destId="{F1808778-2676-41F9-A9D7-2A176711BD60}" srcOrd="3" destOrd="0" presId="urn:microsoft.com/office/officeart/2005/8/layout/target3"/>
    <dgm:cxn modelId="{550CDF62-BB5D-4388-97CD-8EC9A74A99A7}" type="presParOf" srcId="{87F08DA6-AA9E-4887-BB0E-4B9DB7CD24CB}" destId="{957EDC89-C22D-4D90-B015-FCE66D1FDF74}" srcOrd="4" destOrd="0" presId="urn:microsoft.com/office/officeart/2005/8/layout/target3"/>
    <dgm:cxn modelId="{B0DF18F9-F22D-4949-894B-7C4AD211BFD9}" type="presParOf" srcId="{87F08DA6-AA9E-4887-BB0E-4B9DB7CD24CB}" destId="{36DF5722-1907-4C6B-964F-25ADFDAA1EF8}" srcOrd="5" destOrd="0" presId="urn:microsoft.com/office/officeart/2005/8/layout/target3"/>
    <dgm:cxn modelId="{4561F7AC-E995-478A-B254-4951AA2C64DC}" type="presParOf" srcId="{87F08DA6-AA9E-4887-BB0E-4B9DB7CD24CB}" destId="{59CB3666-74F7-4990-BD36-F027F34CA769}" srcOrd="6" destOrd="0" presId="urn:microsoft.com/office/officeart/2005/8/layout/target3"/>
    <dgm:cxn modelId="{E0735E8D-D98E-431F-B3D7-5BC840B8257E}" type="presParOf" srcId="{87F08DA6-AA9E-4887-BB0E-4B9DB7CD24CB}" destId="{4977AE20-7522-4740-9625-38025F321272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42AF34D-172A-413F-9BF3-D97BEEF93954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77BDE63-BF1E-4FC8-810E-C1573409E42C}">
      <dgm:prSet/>
      <dgm:spPr/>
      <dgm:t>
        <a:bodyPr/>
        <a:lstStyle/>
        <a:p>
          <a:r>
            <a:rPr lang="en-US" dirty="0"/>
            <a:t>Barok se u </a:t>
          </a:r>
          <a:r>
            <a:rPr lang="en-US" dirty="0" err="1"/>
            <a:t>književnosti</a:t>
          </a:r>
          <a:r>
            <a:rPr lang="en-US" dirty="0"/>
            <a:t> </a:t>
          </a:r>
          <a:r>
            <a:rPr lang="en-US" dirty="0" err="1"/>
            <a:t>prvo</a:t>
          </a:r>
          <a:r>
            <a:rPr lang="en-US" dirty="0"/>
            <a:t> </a:t>
          </a:r>
          <a:r>
            <a:rPr lang="en-US" dirty="0" err="1"/>
            <a:t>javlja</a:t>
          </a:r>
          <a:r>
            <a:rPr lang="en-US" dirty="0"/>
            <a:t> u </a:t>
          </a:r>
          <a:r>
            <a:rPr lang="en-US" dirty="0" err="1"/>
            <a:t>Španiji</a:t>
          </a:r>
          <a:r>
            <a:rPr lang="en-US" dirty="0"/>
            <a:t> </a:t>
          </a:r>
          <a:r>
            <a:rPr lang="en-US" dirty="0" err="1"/>
            <a:t>i</a:t>
          </a:r>
          <a:r>
            <a:rPr lang="en-US" dirty="0"/>
            <a:t> to pod </a:t>
          </a:r>
          <a:r>
            <a:rPr lang="en-US" dirty="0" err="1"/>
            <a:t>nazivom</a:t>
          </a:r>
          <a:r>
            <a:rPr lang="en-US" dirty="0"/>
            <a:t> GONGORIZAM (po </a:t>
          </a:r>
          <a:r>
            <a:rPr lang="en-US" dirty="0" err="1"/>
            <a:t>piscu</a:t>
          </a:r>
          <a:r>
            <a:rPr lang="en-US" dirty="0"/>
            <a:t> </a:t>
          </a:r>
          <a:r>
            <a:rPr lang="en-US" dirty="0" err="1"/>
            <a:t>Gongori</a:t>
          </a:r>
          <a:r>
            <a:rPr lang="en-US" dirty="0"/>
            <a:t>)</a:t>
          </a:r>
        </a:p>
      </dgm:t>
    </dgm:pt>
    <dgm:pt modelId="{2AF43727-5E2F-4EFA-8D14-532DC180E5E2}" type="parTrans" cxnId="{A9B2CD9E-9F2D-48CE-81AA-6C8AAF39CA56}">
      <dgm:prSet/>
      <dgm:spPr/>
      <dgm:t>
        <a:bodyPr/>
        <a:lstStyle/>
        <a:p>
          <a:endParaRPr lang="en-US"/>
        </a:p>
      </dgm:t>
    </dgm:pt>
    <dgm:pt modelId="{DF5F9A4A-8A7F-4F41-91BF-B70C8113F295}" type="sibTrans" cxnId="{A9B2CD9E-9F2D-48CE-81AA-6C8AAF39CA56}">
      <dgm:prSet/>
      <dgm:spPr/>
      <dgm:t>
        <a:bodyPr/>
        <a:lstStyle/>
        <a:p>
          <a:endParaRPr lang="en-US"/>
        </a:p>
      </dgm:t>
    </dgm:pt>
    <dgm:pt modelId="{1E8D10E7-3BDE-457A-82F5-16FC97779E22}">
      <dgm:prSet/>
      <dgm:spPr/>
      <dgm:t>
        <a:bodyPr/>
        <a:lstStyle/>
        <a:p>
          <a:r>
            <a:rPr lang="sr-Latn-ME" dirty="0"/>
            <a:t>U </a:t>
          </a:r>
          <a:r>
            <a:rPr lang="en-US" dirty="0" err="1"/>
            <a:t>Italiji</a:t>
          </a:r>
          <a:r>
            <a:rPr lang="en-US" dirty="0"/>
            <a:t> </a:t>
          </a:r>
          <a:r>
            <a:rPr lang="en-US" dirty="0" err="1"/>
            <a:t>ima</a:t>
          </a:r>
          <a:r>
            <a:rPr lang="en-US" dirty="0"/>
            <a:t> </a:t>
          </a:r>
          <a:r>
            <a:rPr lang="en-US" dirty="0" err="1"/>
            <a:t>naziv</a:t>
          </a:r>
          <a:r>
            <a:rPr lang="en-US" dirty="0"/>
            <a:t> MARINIZAM (po </a:t>
          </a:r>
          <a:r>
            <a:rPr lang="en-US" dirty="0" err="1"/>
            <a:t>Đan</a:t>
          </a:r>
          <a:r>
            <a:rPr lang="en-US" dirty="0"/>
            <a:t> </a:t>
          </a:r>
          <a:r>
            <a:rPr lang="sr-Latn-ME" dirty="0"/>
            <a:t>B</a:t>
          </a:r>
          <a:r>
            <a:rPr lang="en-US" dirty="0" err="1"/>
            <a:t>atisti</a:t>
          </a:r>
          <a:r>
            <a:rPr lang="en-US" dirty="0"/>
            <a:t> </a:t>
          </a:r>
          <a:r>
            <a:rPr lang="en-US" dirty="0" err="1"/>
            <a:t>Marinu</a:t>
          </a:r>
          <a:r>
            <a:rPr lang="en-US" dirty="0"/>
            <a:t>)</a:t>
          </a:r>
        </a:p>
      </dgm:t>
    </dgm:pt>
    <dgm:pt modelId="{13AE3D94-6FC2-4B2F-A2F4-1B6A3079AA22}" type="parTrans" cxnId="{D518040C-7155-4AE2-B1BA-7945A0310166}">
      <dgm:prSet/>
      <dgm:spPr/>
      <dgm:t>
        <a:bodyPr/>
        <a:lstStyle/>
        <a:p>
          <a:endParaRPr lang="en-US"/>
        </a:p>
      </dgm:t>
    </dgm:pt>
    <dgm:pt modelId="{E92A42C7-0152-43C8-AF68-B8A4A11CEFC3}" type="sibTrans" cxnId="{D518040C-7155-4AE2-B1BA-7945A0310166}">
      <dgm:prSet/>
      <dgm:spPr/>
      <dgm:t>
        <a:bodyPr/>
        <a:lstStyle/>
        <a:p>
          <a:endParaRPr lang="en-US"/>
        </a:p>
      </dgm:t>
    </dgm:pt>
    <dgm:pt modelId="{18417463-345A-4CC3-A367-0531D1F1555B}">
      <dgm:prSet/>
      <dgm:spPr/>
      <dgm:t>
        <a:bodyPr/>
        <a:lstStyle/>
        <a:p>
          <a:r>
            <a:rPr lang="en-US" dirty="0"/>
            <a:t> </a:t>
          </a:r>
          <a:r>
            <a:rPr lang="sr-Latn-ME" dirty="0"/>
            <a:t>U</a:t>
          </a:r>
          <a:r>
            <a:rPr lang="en-US" dirty="0"/>
            <a:t> </a:t>
          </a:r>
          <a:r>
            <a:rPr lang="en-US" dirty="0" err="1"/>
            <a:t>Francuskoj</a:t>
          </a:r>
          <a:r>
            <a:rPr lang="en-US" dirty="0"/>
            <a:t> se </a:t>
          </a:r>
          <a:r>
            <a:rPr lang="en-US" dirty="0" err="1"/>
            <a:t>obilježava</a:t>
          </a:r>
          <a:r>
            <a:rPr lang="en-US" dirty="0"/>
            <a:t> </a:t>
          </a:r>
          <a:r>
            <a:rPr lang="en-US" dirty="0" err="1"/>
            <a:t>kao</a:t>
          </a:r>
          <a:r>
            <a:rPr lang="en-US" dirty="0"/>
            <a:t> PRECIOZNI STIL.</a:t>
          </a:r>
        </a:p>
      </dgm:t>
    </dgm:pt>
    <dgm:pt modelId="{C194D551-4F45-43CC-A43C-17C2ED5E99E4}" type="parTrans" cxnId="{DFE3976A-D5C0-4EDC-A8E2-A5E90C8EFAF7}">
      <dgm:prSet/>
      <dgm:spPr/>
      <dgm:t>
        <a:bodyPr/>
        <a:lstStyle/>
        <a:p>
          <a:endParaRPr lang="en-US"/>
        </a:p>
      </dgm:t>
    </dgm:pt>
    <dgm:pt modelId="{D5F6FFB6-9F95-4734-8281-E14AA2B65B48}" type="sibTrans" cxnId="{DFE3976A-D5C0-4EDC-A8E2-A5E90C8EFAF7}">
      <dgm:prSet/>
      <dgm:spPr/>
      <dgm:t>
        <a:bodyPr/>
        <a:lstStyle/>
        <a:p>
          <a:endParaRPr lang="en-US"/>
        </a:p>
      </dgm:t>
    </dgm:pt>
    <dgm:pt modelId="{B23C246A-7681-4231-909D-34F8B7079B27}" type="pres">
      <dgm:prSet presAssocID="{542AF34D-172A-413F-9BF3-D97BEEF93954}" presName="linearFlow" presStyleCnt="0">
        <dgm:presLayoutVars>
          <dgm:dir/>
          <dgm:resizeHandles val="exact"/>
        </dgm:presLayoutVars>
      </dgm:prSet>
      <dgm:spPr/>
    </dgm:pt>
    <dgm:pt modelId="{A253C5CE-F772-4104-8AF6-CFC336687B3A}" type="pres">
      <dgm:prSet presAssocID="{377BDE63-BF1E-4FC8-810E-C1573409E42C}" presName="composite" presStyleCnt="0"/>
      <dgm:spPr/>
    </dgm:pt>
    <dgm:pt modelId="{376F8548-7E97-4AD6-9155-86051AA12F67}" type="pres">
      <dgm:prSet presAssocID="{377BDE63-BF1E-4FC8-810E-C1573409E42C}" presName="imgShp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</dgm:spPr>
    </dgm:pt>
    <dgm:pt modelId="{5CBCA68F-E37B-413E-A4D9-8D21435397AB}" type="pres">
      <dgm:prSet presAssocID="{377BDE63-BF1E-4FC8-810E-C1573409E42C}" presName="txShp" presStyleLbl="node1" presStyleIdx="0" presStyleCnt="3">
        <dgm:presLayoutVars>
          <dgm:bulletEnabled val="1"/>
        </dgm:presLayoutVars>
      </dgm:prSet>
      <dgm:spPr/>
    </dgm:pt>
    <dgm:pt modelId="{64E6AFDA-40DF-408D-BE57-E97CA3DD1D42}" type="pres">
      <dgm:prSet presAssocID="{DF5F9A4A-8A7F-4F41-91BF-B70C8113F295}" presName="spacing" presStyleCnt="0"/>
      <dgm:spPr/>
    </dgm:pt>
    <dgm:pt modelId="{C0EF6147-08CF-411C-B859-ABEF1F31B948}" type="pres">
      <dgm:prSet presAssocID="{1E8D10E7-3BDE-457A-82F5-16FC97779E22}" presName="composite" presStyleCnt="0"/>
      <dgm:spPr/>
    </dgm:pt>
    <dgm:pt modelId="{7417D0C4-4CF0-48A0-BD43-867FFCF0B1C1}" type="pres">
      <dgm:prSet presAssocID="{1E8D10E7-3BDE-457A-82F5-16FC97779E22}" presName="imgShp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</dgm:spPr>
    </dgm:pt>
    <dgm:pt modelId="{F65370CE-774D-439A-AA37-32FDE0141B66}" type="pres">
      <dgm:prSet presAssocID="{1E8D10E7-3BDE-457A-82F5-16FC97779E22}" presName="txShp" presStyleLbl="node1" presStyleIdx="1" presStyleCnt="3">
        <dgm:presLayoutVars>
          <dgm:bulletEnabled val="1"/>
        </dgm:presLayoutVars>
      </dgm:prSet>
      <dgm:spPr/>
    </dgm:pt>
    <dgm:pt modelId="{DF96ABCF-205F-4E3C-B178-7A084E65C330}" type="pres">
      <dgm:prSet presAssocID="{E92A42C7-0152-43C8-AF68-B8A4A11CEFC3}" presName="spacing" presStyleCnt="0"/>
      <dgm:spPr/>
    </dgm:pt>
    <dgm:pt modelId="{C9E369A3-2DA3-4F84-872A-A3B20199B824}" type="pres">
      <dgm:prSet presAssocID="{18417463-345A-4CC3-A367-0531D1F1555B}" presName="composite" presStyleCnt="0"/>
      <dgm:spPr/>
    </dgm:pt>
    <dgm:pt modelId="{7A60F254-BBAA-4BD5-B142-B5A14EBBF75B}" type="pres">
      <dgm:prSet presAssocID="{18417463-345A-4CC3-A367-0531D1F1555B}" presName="imgShp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44E25566-4ADF-4EA3-A7FF-017015B1AF78}" type="pres">
      <dgm:prSet presAssocID="{18417463-345A-4CC3-A367-0531D1F1555B}" presName="txShp" presStyleLbl="node1" presStyleIdx="2" presStyleCnt="3">
        <dgm:presLayoutVars>
          <dgm:bulletEnabled val="1"/>
        </dgm:presLayoutVars>
      </dgm:prSet>
      <dgm:spPr/>
    </dgm:pt>
  </dgm:ptLst>
  <dgm:cxnLst>
    <dgm:cxn modelId="{3099F506-F060-49B7-B8D4-83644AD14445}" type="presOf" srcId="{542AF34D-172A-413F-9BF3-D97BEEF93954}" destId="{B23C246A-7681-4231-909D-34F8B7079B27}" srcOrd="0" destOrd="0" presId="urn:microsoft.com/office/officeart/2005/8/layout/vList3"/>
    <dgm:cxn modelId="{D518040C-7155-4AE2-B1BA-7945A0310166}" srcId="{542AF34D-172A-413F-9BF3-D97BEEF93954}" destId="{1E8D10E7-3BDE-457A-82F5-16FC97779E22}" srcOrd="1" destOrd="0" parTransId="{13AE3D94-6FC2-4B2F-A2F4-1B6A3079AA22}" sibTransId="{E92A42C7-0152-43C8-AF68-B8A4A11CEFC3}"/>
    <dgm:cxn modelId="{0446CF28-7DB6-4E48-982D-205ECA574CF3}" type="presOf" srcId="{377BDE63-BF1E-4FC8-810E-C1573409E42C}" destId="{5CBCA68F-E37B-413E-A4D9-8D21435397AB}" srcOrd="0" destOrd="0" presId="urn:microsoft.com/office/officeart/2005/8/layout/vList3"/>
    <dgm:cxn modelId="{DFE3976A-D5C0-4EDC-A8E2-A5E90C8EFAF7}" srcId="{542AF34D-172A-413F-9BF3-D97BEEF93954}" destId="{18417463-345A-4CC3-A367-0531D1F1555B}" srcOrd="2" destOrd="0" parTransId="{C194D551-4F45-43CC-A43C-17C2ED5E99E4}" sibTransId="{D5F6FFB6-9F95-4734-8281-E14AA2B65B48}"/>
    <dgm:cxn modelId="{B3CCA76E-8ADA-4A3B-A33F-CDD7C397D676}" type="presOf" srcId="{1E8D10E7-3BDE-457A-82F5-16FC97779E22}" destId="{F65370CE-774D-439A-AA37-32FDE0141B66}" srcOrd="0" destOrd="0" presId="urn:microsoft.com/office/officeart/2005/8/layout/vList3"/>
    <dgm:cxn modelId="{A9B2CD9E-9F2D-48CE-81AA-6C8AAF39CA56}" srcId="{542AF34D-172A-413F-9BF3-D97BEEF93954}" destId="{377BDE63-BF1E-4FC8-810E-C1573409E42C}" srcOrd="0" destOrd="0" parTransId="{2AF43727-5E2F-4EFA-8D14-532DC180E5E2}" sibTransId="{DF5F9A4A-8A7F-4F41-91BF-B70C8113F295}"/>
    <dgm:cxn modelId="{148E60C3-8DA0-48F1-BD5D-BB0A8A7F9F9D}" type="presOf" srcId="{18417463-345A-4CC3-A367-0531D1F1555B}" destId="{44E25566-4ADF-4EA3-A7FF-017015B1AF78}" srcOrd="0" destOrd="0" presId="urn:microsoft.com/office/officeart/2005/8/layout/vList3"/>
    <dgm:cxn modelId="{70E746EC-D723-418B-80BA-809BD5A01FA1}" type="presParOf" srcId="{B23C246A-7681-4231-909D-34F8B7079B27}" destId="{A253C5CE-F772-4104-8AF6-CFC336687B3A}" srcOrd="0" destOrd="0" presId="urn:microsoft.com/office/officeart/2005/8/layout/vList3"/>
    <dgm:cxn modelId="{CD93A597-4F54-4FDF-B0CC-5C5139AF25A2}" type="presParOf" srcId="{A253C5CE-F772-4104-8AF6-CFC336687B3A}" destId="{376F8548-7E97-4AD6-9155-86051AA12F67}" srcOrd="0" destOrd="0" presId="urn:microsoft.com/office/officeart/2005/8/layout/vList3"/>
    <dgm:cxn modelId="{2C891A8D-C850-4AC9-AC4F-9957697578F8}" type="presParOf" srcId="{A253C5CE-F772-4104-8AF6-CFC336687B3A}" destId="{5CBCA68F-E37B-413E-A4D9-8D21435397AB}" srcOrd="1" destOrd="0" presId="urn:microsoft.com/office/officeart/2005/8/layout/vList3"/>
    <dgm:cxn modelId="{021BA5BE-68C9-45C6-9AD7-A3AB7F3DE3DD}" type="presParOf" srcId="{B23C246A-7681-4231-909D-34F8B7079B27}" destId="{64E6AFDA-40DF-408D-BE57-E97CA3DD1D42}" srcOrd="1" destOrd="0" presId="urn:microsoft.com/office/officeart/2005/8/layout/vList3"/>
    <dgm:cxn modelId="{3DEC8F31-875C-486D-8632-D57A1529ED96}" type="presParOf" srcId="{B23C246A-7681-4231-909D-34F8B7079B27}" destId="{C0EF6147-08CF-411C-B859-ABEF1F31B948}" srcOrd="2" destOrd="0" presId="urn:microsoft.com/office/officeart/2005/8/layout/vList3"/>
    <dgm:cxn modelId="{A67F48B0-E7E8-4171-A17F-0A9D6F8D9642}" type="presParOf" srcId="{C0EF6147-08CF-411C-B859-ABEF1F31B948}" destId="{7417D0C4-4CF0-48A0-BD43-867FFCF0B1C1}" srcOrd="0" destOrd="0" presId="urn:microsoft.com/office/officeart/2005/8/layout/vList3"/>
    <dgm:cxn modelId="{ED0929FD-16F1-4CD0-809A-457F89A700D2}" type="presParOf" srcId="{C0EF6147-08CF-411C-B859-ABEF1F31B948}" destId="{F65370CE-774D-439A-AA37-32FDE0141B66}" srcOrd="1" destOrd="0" presId="urn:microsoft.com/office/officeart/2005/8/layout/vList3"/>
    <dgm:cxn modelId="{F6E418AA-A237-4679-AE6E-E20E5F0B9914}" type="presParOf" srcId="{B23C246A-7681-4231-909D-34F8B7079B27}" destId="{DF96ABCF-205F-4E3C-B178-7A084E65C330}" srcOrd="3" destOrd="0" presId="urn:microsoft.com/office/officeart/2005/8/layout/vList3"/>
    <dgm:cxn modelId="{229190E6-551F-4EEC-875F-2BC2C405D15E}" type="presParOf" srcId="{B23C246A-7681-4231-909D-34F8B7079B27}" destId="{C9E369A3-2DA3-4F84-872A-A3B20199B824}" srcOrd="4" destOrd="0" presId="urn:microsoft.com/office/officeart/2005/8/layout/vList3"/>
    <dgm:cxn modelId="{6A98E825-B1CF-4A5B-90BE-C734D8109A04}" type="presParOf" srcId="{C9E369A3-2DA3-4F84-872A-A3B20199B824}" destId="{7A60F254-BBAA-4BD5-B142-B5A14EBBF75B}" srcOrd="0" destOrd="0" presId="urn:microsoft.com/office/officeart/2005/8/layout/vList3"/>
    <dgm:cxn modelId="{3C557AFC-1953-4DE0-91FB-C0B80890FFF1}" type="presParOf" srcId="{C9E369A3-2DA3-4F84-872A-A3B20199B824}" destId="{44E25566-4ADF-4EA3-A7FF-017015B1AF7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CBD41DC-45CF-4AE2-9C6F-773EF150E172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FA5359-2AE0-4E50-A555-62DB94BE38CB}">
      <dgm:prSet/>
      <dgm:spPr/>
      <dgm:t>
        <a:bodyPr/>
        <a:lstStyle/>
        <a:p>
          <a:r>
            <a:rPr lang="en-US" dirty="0"/>
            <a:t>KLASICIZAM - je </a:t>
          </a:r>
          <a:r>
            <a:rPr lang="en-US" dirty="0" err="1"/>
            <a:t>književni</a:t>
          </a:r>
          <a:r>
            <a:rPr lang="en-US" dirty="0"/>
            <a:t> </a:t>
          </a:r>
          <a:r>
            <a:rPr lang="en-US" dirty="0" err="1"/>
            <a:t>pravac</a:t>
          </a:r>
          <a:r>
            <a:rPr lang="en-US" dirty="0"/>
            <a:t> </a:t>
          </a:r>
          <a:r>
            <a:rPr lang="en-US" dirty="0" err="1"/>
            <a:t>čiji</a:t>
          </a:r>
          <a:r>
            <a:rPr lang="en-US" dirty="0"/>
            <a:t> se </a:t>
          </a:r>
          <a:r>
            <a:rPr lang="en-US" dirty="0" err="1"/>
            <a:t>korijeni</a:t>
          </a:r>
          <a:r>
            <a:rPr lang="en-US" dirty="0"/>
            <a:t> </a:t>
          </a:r>
          <a:r>
            <a:rPr lang="en-US" dirty="0" err="1"/>
            <a:t>javljaju</a:t>
          </a:r>
          <a:r>
            <a:rPr lang="en-US" dirty="0"/>
            <a:t> </a:t>
          </a:r>
          <a:r>
            <a:rPr lang="en-US" dirty="0" err="1"/>
            <a:t>još</a:t>
          </a:r>
          <a:r>
            <a:rPr lang="en-US" dirty="0"/>
            <a:t> u </a:t>
          </a:r>
          <a:r>
            <a:rPr lang="en-US" dirty="0" err="1"/>
            <a:t>renesansi</a:t>
          </a:r>
          <a:r>
            <a:rPr lang="en-US" dirty="0"/>
            <a:t>. </a:t>
          </a:r>
          <a:r>
            <a:rPr lang="en-US" dirty="0" err="1"/>
            <a:t>Pravac</a:t>
          </a:r>
          <a:r>
            <a:rPr lang="en-US" dirty="0"/>
            <a:t> koji je </a:t>
          </a:r>
          <a:r>
            <a:rPr lang="en-US" dirty="0" err="1"/>
            <a:t>svoj</a:t>
          </a:r>
          <a:r>
            <a:rPr lang="en-US" dirty="0"/>
            <a:t> </a:t>
          </a:r>
          <a:r>
            <a:rPr lang="en-US" dirty="0" err="1"/>
            <a:t>procvat</a:t>
          </a:r>
          <a:r>
            <a:rPr lang="en-US" dirty="0"/>
            <a:t> </a:t>
          </a:r>
          <a:r>
            <a:rPr lang="en-US" dirty="0" err="1"/>
            <a:t>doživio</a:t>
          </a:r>
          <a:r>
            <a:rPr lang="en-US" dirty="0"/>
            <a:t> </a:t>
          </a:r>
          <a:r>
            <a:rPr lang="en-US" dirty="0" err="1"/>
            <a:t>tek</a:t>
          </a:r>
          <a:r>
            <a:rPr lang="en-US" dirty="0"/>
            <a:t> u 17. </a:t>
          </a:r>
          <a:r>
            <a:rPr lang="en-US" dirty="0" err="1"/>
            <a:t>vijeku</a:t>
          </a:r>
          <a:r>
            <a:rPr lang="en-US" dirty="0"/>
            <a:t> u </a:t>
          </a:r>
          <a:r>
            <a:rPr lang="en-US" dirty="0" err="1"/>
            <a:t>Francuskoj</a:t>
          </a:r>
          <a:r>
            <a:rPr lang="en-US" dirty="0"/>
            <a:t>.</a:t>
          </a:r>
        </a:p>
      </dgm:t>
    </dgm:pt>
    <dgm:pt modelId="{A76CBC52-EB8E-4723-AC47-E3AF1EF53980}" type="parTrans" cxnId="{8578A4B2-7AFD-4255-A866-7A33A2E8BE24}">
      <dgm:prSet/>
      <dgm:spPr/>
      <dgm:t>
        <a:bodyPr/>
        <a:lstStyle/>
        <a:p>
          <a:endParaRPr lang="en-US"/>
        </a:p>
      </dgm:t>
    </dgm:pt>
    <dgm:pt modelId="{1CFBD6F5-FD89-415C-ACCB-4853ED4CF522}" type="sibTrans" cxnId="{8578A4B2-7AFD-4255-A866-7A33A2E8BE24}">
      <dgm:prSet/>
      <dgm:spPr/>
      <dgm:t>
        <a:bodyPr/>
        <a:lstStyle/>
        <a:p>
          <a:endParaRPr lang="en-US"/>
        </a:p>
      </dgm:t>
    </dgm:pt>
    <dgm:pt modelId="{74975CBE-EBCC-41FD-8592-0AC1BB6E45D2}" type="pres">
      <dgm:prSet presAssocID="{9CBD41DC-45CF-4AE2-9C6F-773EF150E172}" presName="linearFlow" presStyleCnt="0">
        <dgm:presLayoutVars>
          <dgm:dir/>
          <dgm:resizeHandles val="exact"/>
        </dgm:presLayoutVars>
      </dgm:prSet>
      <dgm:spPr/>
    </dgm:pt>
    <dgm:pt modelId="{5754804B-4224-453B-9DC1-9D89B2F8883A}" type="pres">
      <dgm:prSet presAssocID="{2AFA5359-2AE0-4E50-A555-62DB94BE38CB}" presName="composite" presStyleCnt="0"/>
      <dgm:spPr/>
    </dgm:pt>
    <dgm:pt modelId="{ACF1B27C-9505-4C1E-80DA-7B99B2057C1D}" type="pres">
      <dgm:prSet presAssocID="{2AFA5359-2AE0-4E50-A555-62DB94BE38CB}" presName="imgShp" presStyleLbl="fg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</dgm:spPr>
    </dgm:pt>
    <dgm:pt modelId="{4DEA6CFD-F8B4-4162-A60B-BD4077C87F4A}" type="pres">
      <dgm:prSet presAssocID="{2AFA5359-2AE0-4E50-A555-62DB94BE38CB}" presName="txShp" presStyleLbl="node1" presStyleIdx="0" presStyleCnt="1">
        <dgm:presLayoutVars>
          <dgm:bulletEnabled val="1"/>
        </dgm:presLayoutVars>
      </dgm:prSet>
      <dgm:spPr/>
    </dgm:pt>
  </dgm:ptLst>
  <dgm:cxnLst>
    <dgm:cxn modelId="{A20E2423-5D40-4DA5-8F1C-69E41DC6EAA1}" type="presOf" srcId="{9CBD41DC-45CF-4AE2-9C6F-773EF150E172}" destId="{74975CBE-EBCC-41FD-8592-0AC1BB6E45D2}" srcOrd="0" destOrd="0" presId="urn:microsoft.com/office/officeart/2005/8/layout/vList3"/>
    <dgm:cxn modelId="{112C2D9B-10B5-4242-AC1A-FCF3BE8AC747}" type="presOf" srcId="{2AFA5359-2AE0-4E50-A555-62DB94BE38CB}" destId="{4DEA6CFD-F8B4-4162-A60B-BD4077C87F4A}" srcOrd="0" destOrd="0" presId="urn:microsoft.com/office/officeart/2005/8/layout/vList3"/>
    <dgm:cxn modelId="{8578A4B2-7AFD-4255-A866-7A33A2E8BE24}" srcId="{9CBD41DC-45CF-4AE2-9C6F-773EF150E172}" destId="{2AFA5359-2AE0-4E50-A555-62DB94BE38CB}" srcOrd="0" destOrd="0" parTransId="{A76CBC52-EB8E-4723-AC47-E3AF1EF53980}" sibTransId="{1CFBD6F5-FD89-415C-ACCB-4853ED4CF522}"/>
    <dgm:cxn modelId="{ECFF4471-1007-4C1C-AAFB-C749D027DE40}" type="presParOf" srcId="{74975CBE-EBCC-41FD-8592-0AC1BB6E45D2}" destId="{5754804B-4224-453B-9DC1-9D89B2F8883A}" srcOrd="0" destOrd="0" presId="urn:microsoft.com/office/officeart/2005/8/layout/vList3"/>
    <dgm:cxn modelId="{195F10BF-290A-4B3B-B4A8-62DF8E47421C}" type="presParOf" srcId="{5754804B-4224-453B-9DC1-9D89B2F8883A}" destId="{ACF1B27C-9505-4C1E-80DA-7B99B2057C1D}" srcOrd="0" destOrd="0" presId="urn:microsoft.com/office/officeart/2005/8/layout/vList3"/>
    <dgm:cxn modelId="{4C5D49CB-3C18-4A73-9ADB-7B02DB3AA243}" type="presParOf" srcId="{5754804B-4224-453B-9DC1-9D89B2F8883A}" destId="{4DEA6CFD-F8B4-4162-A60B-BD4077C87F4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B1AA0CD-E6CE-41DD-AE47-DA35A664C30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ACCF0E2-DD54-45D0-B275-37B7C97B48AF}">
      <dgm:prSet/>
      <dgm:spPr/>
      <dgm:t>
        <a:bodyPr/>
        <a:lstStyle/>
        <a:p>
          <a:r>
            <a:rPr lang="en-US" baseline="0"/>
            <a:t>Klasicizam </a:t>
          </a:r>
          <a:endParaRPr lang="en-US"/>
        </a:p>
      </dgm:t>
    </dgm:pt>
    <dgm:pt modelId="{EAC71949-D2A8-4D44-B5F7-5B7B1D72697C}" type="parTrans" cxnId="{CC014CD1-BB1B-4AF9-BDA8-9FA07AA73066}">
      <dgm:prSet/>
      <dgm:spPr/>
      <dgm:t>
        <a:bodyPr/>
        <a:lstStyle/>
        <a:p>
          <a:endParaRPr lang="en-US"/>
        </a:p>
      </dgm:t>
    </dgm:pt>
    <dgm:pt modelId="{F60A12A4-7145-40E8-8BFF-F91EEB969605}" type="sibTrans" cxnId="{CC014CD1-BB1B-4AF9-BDA8-9FA07AA73066}">
      <dgm:prSet/>
      <dgm:spPr/>
      <dgm:t>
        <a:bodyPr/>
        <a:lstStyle/>
        <a:p>
          <a:endParaRPr lang="en-US"/>
        </a:p>
      </dgm:t>
    </dgm:pt>
    <dgm:pt modelId="{D23DF620-3CEC-4BA2-8168-E1D09A3C11A5}" type="pres">
      <dgm:prSet presAssocID="{CB1AA0CD-E6CE-41DD-AE47-DA35A664C304}" presName="Name0" presStyleCnt="0">
        <dgm:presLayoutVars>
          <dgm:dir/>
          <dgm:animLvl val="lvl"/>
          <dgm:resizeHandles val="exact"/>
        </dgm:presLayoutVars>
      </dgm:prSet>
      <dgm:spPr/>
    </dgm:pt>
    <dgm:pt modelId="{579A423C-02F8-4215-9816-983804909A0A}" type="pres">
      <dgm:prSet presAssocID="{1ACCF0E2-DD54-45D0-B275-37B7C97B48AF}" presName="linNode" presStyleCnt="0"/>
      <dgm:spPr/>
    </dgm:pt>
    <dgm:pt modelId="{178766B2-69E2-4914-BD2F-8E7A6BADB0FF}" type="pres">
      <dgm:prSet presAssocID="{1ACCF0E2-DD54-45D0-B275-37B7C97B48AF}" presName="parentText" presStyleLbl="node1" presStyleIdx="0" presStyleCnt="1">
        <dgm:presLayoutVars>
          <dgm:chMax val="1"/>
          <dgm:bulletEnabled val="1"/>
        </dgm:presLayoutVars>
      </dgm:prSet>
      <dgm:spPr/>
    </dgm:pt>
  </dgm:ptLst>
  <dgm:cxnLst>
    <dgm:cxn modelId="{CE088621-030B-45B8-A084-7FE000BF9AE5}" type="presOf" srcId="{CB1AA0CD-E6CE-41DD-AE47-DA35A664C304}" destId="{D23DF620-3CEC-4BA2-8168-E1D09A3C11A5}" srcOrd="0" destOrd="0" presId="urn:microsoft.com/office/officeart/2005/8/layout/vList5"/>
    <dgm:cxn modelId="{CC014CD1-BB1B-4AF9-BDA8-9FA07AA73066}" srcId="{CB1AA0CD-E6CE-41DD-AE47-DA35A664C304}" destId="{1ACCF0E2-DD54-45D0-B275-37B7C97B48AF}" srcOrd="0" destOrd="0" parTransId="{EAC71949-D2A8-4D44-B5F7-5B7B1D72697C}" sibTransId="{F60A12A4-7145-40E8-8BFF-F91EEB969605}"/>
    <dgm:cxn modelId="{66792EFA-FF10-4615-B6CD-A074B13CD201}" type="presOf" srcId="{1ACCF0E2-DD54-45D0-B275-37B7C97B48AF}" destId="{178766B2-69E2-4914-BD2F-8E7A6BADB0FF}" srcOrd="0" destOrd="0" presId="urn:microsoft.com/office/officeart/2005/8/layout/vList5"/>
    <dgm:cxn modelId="{28B6F3B0-AA3C-472C-AB95-B4742281F9E2}" type="presParOf" srcId="{D23DF620-3CEC-4BA2-8168-E1D09A3C11A5}" destId="{579A423C-02F8-4215-9816-983804909A0A}" srcOrd="0" destOrd="0" presId="urn:microsoft.com/office/officeart/2005/8/layout/vList5"/>
    <dgm:cxn modelId="{0168503F-154F-49FB-8CCD-CA4BBE83C8D9}" type="presParOf" srcId="{579A423C-02F8-4215-9816-983804909A0A}" destId="{178766B2-69E2-4914-BD2F-8E7A6BADB0FF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D2073-266C-40D5-993C-4B60240741D0}">
      <dsp:nvSpPr>
        <dsp:cNvPr id="0" name=""/>
        <dsp:cNvSpPr/>
      </dsp:nvSpPr>
      <dsp:spPr>
        <a:xfrm rot="10800000">
          <a:off x="2527172" y="98297"/>
          <a:ext cx="6688836" cy="336956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884" tIns="247650" rIns="462280" bIns="247650" numCol="1" spcCol="1270" anchor="ctr" anchorCtr="0">
          <a:noAutofit/>
        </a:bodyPr>
        <a:lstStyle/>
        <a:p>
          <a:pPr marL="0" lvl="0" indent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baseline="0" dirty="0">
              <a:latin typeface="Edwardian Script ITC" panose="030303020407070D0804" pitchFamily="66" charset="0"/>
            </a:rPr>
            <a:t>Barok </a:t>
          </a:r>
          <a:r>
            <a:rPr lang="sr-Latn-ME" sz="6500" kern="1200" baseline="0" dirty="0">
              <a:latin typeface="Edwardian Script ITC" panose="030303020407070D0804" pitchFamily="66" charset="0"/>
            </a:rPr>
            <a:t>i</a:t>
          </a:r>
          <a:r>
            <a:rPr lang="en-US" sz="6500" kern="1200" baseline="0" dirty="0">
              <a:latin typeface="Edwardian Script ITC" panose="030303020407070D0804" pitchFamily="66" charset="0"/>
            </a:rPr>
            <a:t> </a:t>
          </a:r>
          <a:r>
            <a:rPr lang="en-US" sz="6500" kern="1200" baseline="0" dirty="0" err="1">
              <a:latin typeface="Edwardian Script ITC" panose="030303020407070D0804" pitchFamily="66" charset="0"/>
            </a:rPr>
            <a:t>klasicizam</a:t>
          </a:r>
          <a:endParaRPr lang="en-US" sz="6500" kern="1200" dirty="0">
            <a:latin typeface="Edwardian Script ITC" panose="030303020407070D0804" pitchFamily="66" charset="0"/>
          </a:endParaRPr>
        </a:p>
      </dsp:txBody>
      <dsp:txXfrm rot="10800000">
        <a:off x="3369563" y="98297"/>
        <a:ext cx="5846445" cy="3369564"/>
      </dsp:txXfrm>
    </dsp:sp>
    <dsp:sp modelId="{66B410E0-DEF7-41D5-8663-21319446C793}">
      <dsp:nvSpPr>
        <dsp:cNvPr id="0" name=""/>
        <dsp:cNvSpPr/>
      </dsp:nvSpPr>
      <dsp:spPr>
        <a:xfrm>
          <a:off x="842390" y="98297"/>
          <a:ext cx="3369564" cy="3369564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D985E2-F454-47C7-8DAB-7A92CB58747C}">
      <dsp:nvSpPr>
        <dsp:cNvPr id="0" name=""/>
        <dsp:cNvSpPr/>
      </dsp:nvSpPr>
      <dsp:spPr>
        <a:xfrm>
          <a:off x="0" y="0"/>
          <a:ext cx="1450757" cy="145075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E5B188-CB8C-4220-84C3-53A04E251723}">
      <dsp:nvSpPr>
        <dsp:cNvPr id="0" name=""/>
        <dsp:cNvSpPr/>
      </dsp:nvSpPr>
      <dsp:spPr>
        <a:xfrm>
          <a:off x="725378" y="0"/>
          <a:ext cx="9333021" cy="145075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baseline="0" dirty="0">
              <a:solidFill>
                <a:schemeClr val="accent2"/>
              </a:solidFill>
              <a:latin typeface="Edwardian Script ITC" panose="030303020407070D0804" pitchFamily="66" charset="0"/>
            </a:rPr>
            <a:t>Barok </a:t>
          </a:r>
          <a:r>
            <a:rPr lang="sr-Latn-ME" sz="6500" kern="1200" baseline="0" dirty="0">
              <a:solidFill>
                <a:schemeClr val="accent2"/>
              </a:solidFill>
              <a:latin typeface="Edwardian Script ITC" panose="030303020407070D0804" pitchFamily="66" charset="0"/>
            </a:rPr>
            <a:t>i</a:t>
          </a:r>
          <a:r>
            <a:rPr lang="en-US" sz="6500" kern="1200" baseline="0" dirty="0">
              <a:solidFill>
                <a:schemeClr val="accent2"/>
              </a:solidFill>
              <a:latin typeface="Edwardian Script ITC" panose="030303020407070D0804" pitchFamily="66" charset="0"/>
            </a:rPr>
            <a:t> </a:t>
          </a:r>
          <a:r>
            <a:rPr lang="en-US" sz="6500" kern="1200" baseline="0" dirty="0" err="1">
              <a:solidFill>
                <a:schemeClr val="accent2"/>
              </a:solidFill>
              <a:latin typeface="Edwardian Script ITC" panose="030303020407070D0804" pitchFamily="66" charset="0"/>
            </a:rPr>
            <a:t>klasicizam</a:t>
          </a:r>
          <a:endParaRPr lang="en-US" sz="6500" kern="1200" dirty="0">
            <a:solidFill>
              <a:schemeClr val="accent2"/>
            </a:solidFill>
            <a:latin typeface="Edwardian Script ITC" panose="030303020407070D0804" pitchFamily="66" charset="0"/>
          </a:endParaRPr>
        </a:p>
      </dsp:txBody>
      <dsp:txXfrm>
        <a:off x="725378" y="0"/>
        <a:ext cx="9333021" cy="14507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8C025D-A44C-4E34-8C6B-738E2497FADE}">
      <dsp:nvSpPr>
        <dsp:cNvPr id="0" name=""/>
        <dsp:cNvSpPr/>
      </dsp:nvSpPr>
      <dsp:spPr>
        <a:xfrm>
          <a:off x="0" y="0"/>
          <a:ext cx="4023360" cy="402336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B9CD1F-5917-454F-BA7E-A442D877D8C4}">
      <dsp:nvSpPr>
        <dsp:cNvPr id="0" name=""/>
        <dsp:cNvSpPr/>
      </dsp:nvSpPr>
      <dsp:spPr>
        <a:xfrm>
          <a:off x="2011680" y="0"/>
          <a:ext cx="8953500" cy="40233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BAROK - je </a:t>
          </a:r>
          <a:r>
            <a:rPr lang="en-US" sz="3300" kern="1200" dirty="0" err="1"/>
            <a:t>pravac</a:t>
          </a:r>
          <a:r>
            <a:rPr lang="en-US" sz="3300" kern="1200" dirty="0"/>
            <a:t> u </a:t>
          </a:r>
          <a:r>
            <a:rPr lang="en-US" sz="3300" kern="1200" dirty="0" err="1"/>
            <a:t>književnosti</a:t>
          </a:r>
          <a:r>
            <a:rPr lang="en-US" sz="3300" kern="1200" dirty="0"/>
            <a:t>,  </a:t>
          </a:r>
          <a:r>
            <a:rPr lang="en-US" sz="3300" kern="1200" dirty="0" err="1"/>
            <a:t>slikarstvu</a:t>
          </a:r>
          <a:r>
            <a:rPr lang="en-US" sz="3300" kern="1200" dirty="0"/>
            <a:t>, </a:t>
          </a:r>
          <a:r>
            <a:rPr lang="en-US" sz="3300" kern="1200" dirty="0" err="1"/>
            <a:t>vajarstvu</a:t>
          </a:r>
          <a:r>
            <a:rPr lang="en-US" sz="3300" kern="1200" dirty="0"/>
            <a:t>, </a:t>
          </a:r>
          <a:r>
            <a:rPr lang="en-US" sz="3300" kern="1200" dirty="0" err="1"/>
            <a:t>arhitekturi</a:t>
          </a:r>
          <a:r>
            <a:rPr lang="en-US" sz="3300" kern="1200" dirty="0"/>
            <a:t> </a:t>
          </a:r>
          <a:r>
            <a:rPr lang="en-US" sz="3300" kern="1200" dirty="0" err="1"/>
            <a:t>i</a:t>
          </a:r>
          <a:r>
            <a:rPr lang="en-US" sz="3300" kern="1200" dirty="0"/>
            <a:t> </a:t>
          </a:r>
          <a:r>
            <a:rPr lang="en-US" sz="3300" kern="1200" dirty="0" err="1"/>
            <a:t>muzici</a:t>
          </a:r>
          <a:r>
            <a:rPr lang="en-US" sz="3300" kern="1200" dirty="0"/>
            <a:t>. </a:t>
          </a:r>
          <a:r>
            <a:rPr lang="en-US" sz="3300" kern="1200" dirty="0" err="1"/>
            <a:t>Javlja</a:t>
          </a:r>
          <a:r>
            <a:rPr lang="en-US" sz="3300" kern="1200" dirty="0"/>
            <a:t> se  </a:t>
          </a:r>
          <a:r>
            <a:rPr lang="en-US" sz="3300" kern="1200" dirty="0" err="1"/>
            <a:t>krajem</a:t>
          </a:r>
          <a:r>
            <a:rPr lang="en-US" sz="3300" kern="1200" dirty="0"/>
            <a:t> 16. </a:t>
          </a:r>
          <a:r>
            <a:rPr lang="en-US" sz="3300" kern="1200" dirty="0" err="1"/>
            <a:t>i</a:t>
          </a:r>
          <a:r>
            <a:rPr lang="en-US" sz="3300" kern="1200" dirty="0"/>
            <a:t> </a:t>
          </a:r>
          <a:r>
            <a:rPr lang="en-US" sz="3300" kern="1200" dirty="0" err="1"/>
            <a:t>traje</a:t>
          </a:r>
          <a:r>
            <a:rPr lang="en-US" sz="3300" kern="1200" dirty="0"/>
            <a:t> u </a:t>
          </a:r>
          <a:r>
            <a:rPr lang="en-US" sz="3300" kern="1200" dirty="0" err="1"/>
            <a:t>prvoj</a:t>
          </a:r>
          <a:r>
            <a:rPr lang="en-US" sz="3300" kern="1200" dirty="0"/>
            <a:t> </a:t>
          </a:r>
          <a:r>
            <a:rPr lang="en-US" sz="3300" kern="1200" dirty="0" err="1"/>
            <a:t>polovini</a:t>
          </a:r>
          <a:r>
            <a:rPr lang="en-US" sz="3300" kern="1200" dirty="0"/>
            <a:t> 17. </a:t>
          </a:r>
          <a:r>
            <a:rPr lang="en-US" sz="3300" kern="1200" dirty="0" err="1"/>
            <a:t>vijeka</a:t>
          </a:r>
          <a:r>
            <a:rPr lang="en-US" sz="3300" kern="1200" dirty="0"/>
            <a:t>. </a:t>
          </a:r>
        </a:p>
      </dsp:txBody>
      <dsp:txXfrm>
        <a:off x="2011680" y="0"/>
        <a:ext cx="8953500" cy="1911096"/>
      </dsp:txXfrm>
    </dsp:sp>
    <dsp:sp modelId="{957EDC89-C22D-4D90-B015-FCE66D1FDF74}">
      <dsp:nvSpPr>
        <dsp:cNvPr id="0" name=""/>
        <dsp:cNvSpPr/>
      </dsp:nvSpPr>
      <dsp:spPr>
        <a:xfrm>
          <a:off x="1056132" y="1911096"/>
          <a:ext cx="1911096" cy="191109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DF5722-1907-4C6B-964F-25ADFDAA1EF8}">
      <dsp:nvSpPr>
        <dsp:cNvPr id="0" name=""/>
        <dsp:cNvSpPr/>
      </dsp:nvSpPr>
      <dsp:spPr>
        <a:xfrm>
          <a:off x="2011680" y="1911096"/>
          <a:ext cx="8953500" cy="191109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Barok se </a:t>
          </a:r>
          <a:r>
            <a:rPr lang="en-US" sz="3300" kern="1200" dirty="0" err="1"/>
            <a:t>javlja</a:t>
          </a:r>
          <a:r>
            <a:rPr lang="en-US" sz="3300" kern="1200" dirty="0"/>
            <a:t> u </a:t>
          </a:r>
          <a:r>
            <a:rPr lang="en-US" sz="3300" kern="1200" dirty="0" err="1"/>
            <a:t>okviru</a:t>
          </a:r>
          <a:r>
            <a:rPr lang="en-US" sz="3300" kern="1200" dirty="0"/>
            <a:t> </a:t>
          </a:r>
          <a:r>
            <a:rPr lang="en-US" sz="3300" kern="1200" dirty="0" err="1"/>
            <a:t>protivreformacije</a:t>
          </a:r>
          <a:r>
            <a:rPr lang="en-US" sz="3300" kern="1200" dirty="0"/>
            <a:t> (</a:t>
          </a:r>
          <a:r>
            <a:rPr lang="en-US" sz="3300" kern="1200" dirty="0" err="1"/>
            <a:t>katoličke</a:t>
          </a:r>
          <a:r>
            <a:rPr lang="en-US" sz="3300" kern="1200" dirty="0"/>
            <a:t> </a:t>
          </a:r>
          <a:r>
            <a:rPr lang="en-US" sz="3300" kern="1200" dirty="0" err="1"/>
            <a:t>reakcije</a:t>
          </a:r>
          <a:r>
            <a:rPr lang="en-US" sz="3300" kern="1200" dirty="0"/>
            <a:t> </a:t>
          </a:r>
          <a:r>
            <a:rPr lang="en-US" sz="3300" kern="1200" dirty="0" err="1"/>
            <a:t>ili</a:t>
          </a:r>
          <a:r>
            <a:rPr lang="en-US" sz="3300" kern="1200" dirty="0"/>
            <a:t> </a:t>
          </a:r>
          <a:r>
            <a:rPr lang="en-US" sz="3300" kern="1200" dirty="0" err="1"/>
            <a:t>obnove</a:t>
          </a:r>
          <a:r>
            <a:rPr lang="en-US" sz="3300" kern="1200" dirty="0"/>
            <a:t>) </a:t>
          </a:r>
          <a:r>
            <a:rPr lang="en-US" sz="3300" kern="1200" dirty="0" err="1"/>
            <a:t>koja</a:t>
          </a:r>
          <a:r>
            <a:rPr lang="en-US" sz="3300" kern="1200" dirty="0"/>
            <a:t> se </a:t>
          </a:r>
          <a:r>
            <a:rPr lang="en-US" sz="3300" kern="1200" dirty="0" err="1"/>
            <a:t>vraća</a:t>
          </a:r>
          <a:r>
            <a:rPr lang="en-US" sz="3300" kern="1200" dirty="0"/>
            <a:t> u </a:t>
          </a:r>
          <a:r>
            <a:rPr lang="en-US" sz="3300" kern="1200" dirty="0" err="1"/>
            <a:t>predrenesansno</a:t>
          </a:r>
          <a:r>
            <a:rPr lang="en-US" sz="3300" kern="1200" dirty="0"/>
            <a:t> </a:t>
          </a:r>
          <a:r>
            <a:rPr lang="en-US" sz="3300" kern="1200" dirty="0" err="1"/>
            <a:t>vrijeme</a:t>
          </a:r>
          <a:r>
            <a:rPr lang="en-US" sz="3300" kern="1200" dirty="0"/>
            <a:t> </a:t>
          </a:r>
          <a:r>
            <a:rPr lang="en-US" sz="3300" kern="1200" dirty="0" err="1"/>
            <a:t>i</a:t>
          </a:r>
          <a:r>
            <a:rPr lang="en-US" sz="3300" kern="1200" dirty="0"/>
            <a:t> </a:t>
          </a:r>
          <a:r>
            <a:rPr lang="en-US" sz="3300" kern="1200" dirty="0" err="1"/>
            <a:t>oživljava</a:t>
          </a:r>
          <a:r>
            <a:rPr lang="en-US" sz="3300" kern="1200" dirty="0"/>
            <a:t> (</a:t>
          </a:r>
          <a:r>
            <a:rPr lang="en-US" sz="3300" kern="1200" dirty="0" err="1"/>
            <a:t>obnavlja</a:t>
          </a:r>
          <a:r>
            <a:rPr lang="en-US" sz="3300" kern="1200" dirty="0"/>
            <a:t>) stare </a:t>
          </a:r>
          <a:r>
            <a:rPr lang="en-US" sz="3300" kern="1200" dirty="0" err="1"/>
            <a:t>teme</a:t>
          </a:r>
          <a:r>
            <a:rPr lang="en-US" sz="3300" kern="1200" dirty="0"/>
            <a:t> </a:t>
          </a:r>
          <a:r>
            <a:rPr lang="en-US" sz="3300" kern="1200" dirty="0" err="1"/>
            <a:t>i</a:t>
          </a:r>
          <a:r>
            <a:rPr lang="en-US" sz="3300" kern="1200" dirty="0"/>
            <a:t> </a:t>
          </a:r>
          <a:r>
            <a:rPr lang="en-US" sz="3300" kern="1200" dirty="0" err="1"/>
            <a:t>ideje</a:t>
          </a:r>
          <a:r>
            <a:rPr lang="en-US" sz="3300" kern="1200" dirty="0"/>
            <a:t>.</a:t>
          </a:r>
        </a:p>
      </dsp:txBody>
      <dsp:txXfrm>
        <a:off x="2011680" y="1911096"/>
        <a:ext cx="8953500" cy="19110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BCA68F-E37B-413E-A4D9-8D21435397AB}">
      <dsp:nvSpPr>
        <dsp:cNvPr id="0" name=""/>
        <dsp:cNvSpPr/>
      </dsp:nvSpPr>
      <dsp:spPr>
        <a:xfrm rot="10800000">
          <a:off x="1964070" y="2467"/>
          <a:ext cx="6688836" cy="111715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2634" tIns="87630" rIns="163576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Barok se u </a:t>
          </a:r>
          <a:r>
            <a:rPr lang="en-US" sz="2300" kern="1200" dirty="0" err="1"/>
            <a:t>književnosti</a:t>
          </a:r>
          <a:r>
            <a:rPr lang="en-US" sz="2300" kern="1200" dirty="0"/>
            <a:t> </a:t>
          </a:r>
          <a:r>
            <a:rPr lang="en-US" sz="2300" kern="1200" dirty="0" err="1"/>
            <a:t>prvo</a:t>
          </a:r>
          <a:r>
            <a:rPr lang="en-US" sz="2300" kern="1200" dirty="0"/>
            <a:t> </a:t>
          </a:r>
          <a:r>
            <a:rPr lang="en-US" sz="2300" kern="1200" dirty="0" err="1"/>
            <a:t>javlja</a:t>
          </a:r>
          <a:r>
            <a:rPr lang="en-US" sz="2300" kern="1200" dirty="0"/>
            <a:t> u </a:t>
          </a:r>
          <a:r>
            <a:rPr lang="en-US" sz="2300" kern="1200" dirty="0" err="1"/>
            <a:t>Španiji</a:t>
          </a:r>
          <a:r>
            <a:rPr lang="en-US" sz="2300" kern="1200" dirty="0"/>
            <a:t> </a:t>
          </a:r>
          <a:r>
            <a:rPr lang="en-US" sz="2300" kern="1200" dirty="0" err="1"/>
            <a:t>i</a:t>
          </a:r>
          <a:r>
            <a:rPr lang="en-US" sz="2300" kern="1200" dirty="0"/>
            <a:t> to pod </a:t>
          </a:r>
          <a:r>
            <a:rPr lang="en-US" sz="2300" kern="1200" dirty="0" err="1"/>
            <a:t>nazivom</a:t>
          </a:r>
          <a:r>
            <a:rPr lang="en-US" sz="2300" kern="1200" dirty="0"/>
            <a:t> GONGORIZAM (po </a:t>
          </a:r>
          <a:r>
            <a:rPr lang="en-US" sz="2300" kern="1200" dirty="0" err="1"/>
            <a:t>piscu</a:t>
          </a:r>
          <a:r>
            <a:rPr lang="en-US" sz="2300" kern="1200" dirty="0"/>
            <a:t> </a:t>
          </a:r>
          <a:r>
            <a:rPr lang="en-US" sz="2300" kern="1200" dirty="0" err="1"/>
            <a:t>Gongori</a:t>
          </a:r>
          <a:r>
            <a:rPr lang="en-US" sz="2300" kern="1200" dirty="0"/>
            <a:t>)</a:t>
          </a:r>
        </a:p>
      </dsp:txBody>
      <dsp:txXfrm rot="10800000">
        <a:off x="2243359" y="2467"/>
        <a:ext cx="6409547" cy="1117155"/>
      </dsp:txXfrm>
    </dsp:sp>
    <dsp:sp modelId="{376F8548-7E97-4AD6-9155-86051AA12F67}">
      <dsp:nvSpPr>
        <dsp:cNvPr id="0" name=""/>
        <dsp:cNvSpPr/>
      </dsp:nvSpPr>
      <dsp:spPr>
        <a:xfrm>
          <a:off x="1405493" y="2467"/>
          <a:ext cx="1117155" cy="111715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5370CE-774D-439A-AA37-32FDE0141B66}">
      <dsp:nvSpPr>
        <dsp:cNvPr id="0" name=""/>
        <dsp:cNvSpPr/>
      </dsp:nvSpPr>
      <dsp:spPr>
        <a:xfrm rot="10800000">
          <a:off x="1964070" y="1453102"/>
          <a:ext cx="6688836" cy="111715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2634" tIns="87630" rIns="163576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2300" kern="1200" dirty="0"/>
            <a:t>U </a:t>
          </a:r>
          <a:r>
            <a:rPr lang="en-US" sz="2300" kern="1200" dirty="0" err="1"/>
            <a:t>Italiji</a:t>
          </a:r>
          <a:r>
            <a:rPr lang="en-US" sz="2300" kern="1200" dirty="0"/>
            <a:t> </a:t>
          </a:r>
          <a:r>
            <a:rPr lang="en-US" sz="2300" kern="1200" dirty="0" err="1"/>
            <a:t>ima</a:t>
          </a:r>
          <a:r>
            <a:rPr lang="en-US" sz="2300" kern="1200" dirty="0"/>
            <a:t> </a:t>
          </a:r>
          <a:r>
            <a:rPr lang="en-US" sz="2300" kern="1200" dirty="0" err="1"/>
            <a:t>naziv</a:t>
          </a:r>
          <a:r>
            <a:rPr lang="en-US" sz="2300" kern="1200" dirty="0"/>
            <a:t> MARINIZAM (po </a:t>
          </a:r>
          <a:r>
            <a:rPr lang="en-US" sz="2300" kern="1200" dirty="0" err="1"/>
            <a:t>Đan</a:t>
          </a:r>
          <a:r>
            <a:rPr lang="en-US" sz="2300" kern="1200" dirty="0"/>
            <a:t> </a:t>
          </a:r>
          <a:r>
            <a:rPr lang="sr-Latn-ME" sz="2300" kern="1200" dirty="0"/>
            <a:t>B</a:t>
          </a:r>
          <a:r>
            <a:rPr lang="en-US" sz="2300" kern="1200" dirty="0" err="1"/>
            <a:t>atisti</a:t>
          </a:r>
          <a:r>
            <a:rPr lang="en-US" sz="2300" kern="1200" dirty="0"/>
            <a:t> </a:t>
          </a:r>
          <a:r>
            <a:rPr lang="en-US" sz="2300" kern="1200" dirty="0" err="1"/>
            <a:t>Marinu</a:t>
          </a:r>
          <a:r>
            <a:rPr lang="en-US" sz="2300" kern="1200" dirty="0"/>
            <a:t>)</a:t>
          </a:r>
        </a:p>
      </dsp:txBody>
      <dsp:txXfrm rot="10800000">
        <a:off x="2243359" y="1453102"/>
        <a:ext cx="6409547" cy="1117155"/>
      </dsp:txXfrm>
    </dsp:sp>
    <dsp:sp modelId="{7417D0C4-4CF0-48A0-BD43-867FFCF0B1C1}">
      <dsp:nvSpPr>
        <dsp:cNvPr id="0" name=""/>
        <dsp:cNvSpPr/>
      </dsp:nvSpPr>
      <dsp:spPr>
        <a:xfrm>
          <a:off x="1405493" y="1453102"/>
          <a:ext cx="1117155" cy="1117155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E25566-4ADF-4EA3-A7FF-017015B1AF78}">
      <dsp:nvSpPr>
        <dsp:cNvPr id="0" name=""/>
        <dsp:cNvSpPr/>
      </dsp:nvSpPr>
      <dsp:spPr>
        <a:xfrm rot="10800000">
          <a:off x="1964070" y="2903736"/>
          <a:ext cx="6688836" cy="111715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2634" tIns="87630" rIns="163576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 </a:t>
          </a:r>
          <a:r>
            <a:rPr lang="sr-Latn-ME" sz="2300" kern="1200" dirty="0"/>
            <a:t>U</a:t>
          </a:r>
          <a:r>
            <a:rPr lang="en-US" sz="2300" kern="1200" dirty="0"/>
            <a:t> </a:t>
          </a:r>
          <a:r>
            <a:rPr lang="en-US" sz="2300" kern="1200" dirty="0" err="1"/>
            <a:t>Francuskoj</a:t>
          </a:r>
          <a:r>
            <a:rPr lang="en-US" sz="2300" kern="1200" dirty="0"/>
            <a:t> se </a:t>
          </a:r>
          <a:r>
            <a:rPr lang="en-US" sz="2300" kern="1200" dirty="0" err="1"/>
            <a:t>obilježava</a:t>
          </a:r>
          <a:r>
            <a:rPr lang="en-US" sz="2300" kern="1200" dirty="0"/>
            <a:t> </a:t>
          </a:r>
          <a:r>
            <a:rPr lang="en-US" sz="2300" kern="1200" dirty="0" err="1"/>
            <a:t>kao</a:t>
          </a:r>
          <a:r>
            <a:rPr lang="en-US" sz="2300" kern="1200" dirty="0"/>
            <a:t> PRECIOZNI STIL.</a:t>
          </a:r>
        </a:p>
      </dsp:txBody>
      <dsp:txXfrm rot="10800000">
        <a:off x="2243359" y="2903736"/>
        <a:ext cx="6409547" cy="1117155"/>
      </dsp:txXfrm>
    </dsp:sp>
    <dsp:sp modelId="{7A60F254-BBAA-4BD5-B142-B5A14EBBF75B}">
      <dsp:nvSpPr>
        <dsp:cNvPr id="0" name=""/>
        <dsp:cNvSpPr/>
      </dsp:nvSpPr>
      <dsp:spPr>
        <a:xfrm>
          <a:off x="1405493" y="2903736"/>
          <a:ext cx="1117155" cy="1117155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EA6CFD-F8B4-4162-A60B-BD4077C87F4A}">
      <dsp:nvSpPr>
        <dsp:cNvPr id="0" name=""/>
        <dsp:cNvSpPr/>
      </dsp:nvSpPr>
      <dsp:spPr>
        <a:xfrm rot="10800000">
          <a:off x="2527172" y="326897"/>
          <a:ext cx="6688836" cy="336956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884" tIns="121920" rIns="227584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KLASICIZAM - je </a:t>
          </a:r>
          <a:r>
            <a:rPr lang="en-US" sz="3200" kern="1200" dirty="0" err="1"/>
            <a:t>književni</a:t>
          </a:r>
          <a:r>
            <a:rPr lang="en-US" sz="3200" kern="1200" dirty="0"/>
            <a:t> </a:t>
          </a:r>
          <a:r>
            <a:rPr lang="en-US" sz="3200" kern="1200" dirty="0" err="1"/>
            <a:t>pravac</a:t>
          </a:r>
          <a:r>
            <a:rPr lang="en-US" sz="3200" kern="1200" dirty="0"/>
            <a:t> </a:t>
          </a:r>
          <a:r>
            <a:rPr lang="en-US" sz="3200" kern="1200" dirty="0" err="1"/>
            <a:t>čiji</a:t>
          </a:r>
          <a:r>
            <a:rPr lang="en-US" sz="3200" kern="1200" dirty="0"/>
            <a:t> se </a:t>
          </a:r>
          <a:r>
            <a:rPr lang="en-US" sz="3200" kern="1200" dirty="0" err="1"/>
            <a:t>korijeni</a:t>
          </a:r>
          <a:r>
            <a:rPr lang="en-US" sz="3200" kern="1200" dirty="0"/>
            <a:t> </a:t>
          </a:r>
          <a:r>
            <a:rPr lang="en-US" sz="3200" kern="1200" dirty="0" err="1"/>
            <a:t>javljaju</a:t>
          </a:r>
          <a:r>
            <a:rPr lang="en-US" sz="3200" kern="1200" dirty="0"/>
            <a:t> </a:t>
          </a:r>
          <a:r>
            <a:rPr lang="en-US" sz="3200" kern="1200" dirty="0" err="1"/>
            <a:t>još</a:t>
          </a:r>
          <a:r>
            <a:rPr lang="en-US" sz="3200" kern="1200" dirty="0"/>
            <a:t> u </a:t>
          </a:r>
          <a:r>
            <a:rPr lang="en-US" sz="3200" kern="1200" dirty="0" err="1"/>
            <a:t>renesansi</a:t>
          </a:r>
          <a:r>
            <a:rPr lang="en-US" sz="3200" kern="1200" dirty="0"/>
            <a:t>. </a:t>
          </a:r>
          <a:r>
            <a:rPr lang="en-US" sz="3200" kern="1200" dirty="0" err="1"/>
            <a:t>Pravac</a:t>
          </a:r>
          <a:r>
            <a:rPr lang="en-US" sz="3200" kern="1200" dirty="0"/>
            <a:t> koji je </a:t>
          </a:r>
          <a:r>
            <a:rPr lang="en-US" sz="3200" kern="1200" dirty="0" err="1"/>
            <a:t>svoj</a:t>
          </a:r>
          <a:r>
            <a:rPr lang="en-US" sz="3200" kern="1200" dirty="0"/>
            <a:t> </a:t>
          </a:r>
          <a:r>
            <a:rPr lang="en-US" sz="3200" kern="1200" dirty="0" err="1"/>
            <a:t>procvat</a:t>
          </a:r>
          <a:r>
            <a:rPr lang="en-US" sz="3200" kern="1200" dirty="0"/>
            <a:t> </a:t>
          </a:r>
          <a:r>
            <a:rPr lang="en-US" sz="3200" kern="1200" dirty="0" err="1"/>
            <a:t>doživio</a:t>
          </a:r>
          <a:r>
            <a:rPr lang="en-US" sz="3200" kern="1200" dirty="0"/>
            <a:t> </a:t>
          </a:r>
          <a:r>
            <a:rPr lang="en-US" sz="3200" kern="1200" dirty="0" err="1"/>
            <a:t>tek</a:t>
          </a:r>
          <a:r>
            <a:rPr lang="en-US" sz="3200" kern="1200" dirty="0"/>
            <a:t> u 17. </a:t>
          </a:r>
          <a:r>
            <a:rPr lang="en-US" sz="3200" kern="1200" dirty="0" err="1"/>
            <a:t>vijeku</a:t>
          </a:r>
          <a:r>
            <a:rPr lang="en-US" sz="3200" kern="1200" dirty="0"/>
            <a:t> u </a:t>
          </a:r>
          <a:r>
            <a:rPr lang="en-US" sz="3200" kern="1200" dirty="0" err="1"/>
            <a:t>Francuskoj</a:t>
          </a:r>
          <a:r>
            <a:rPr lang="en-US" sz="3200" kern="1200" dirty="0"/>
            <a:t>.</a:t>
          </a:r>
        </a:p>
      </dsp:txBody>
      <dsp:txXfrm rot="10800000">
        <a:off x="3369563" y="326897"/>
        <a:ext cx="5846445" cy="3369564"/>
      </dsp:txXfrm>
    </dsp:sp>
    <dsp:sp modelId="{ACF1B27C-9505-4C1E-80DA-7B99B2057C1D}">
      <dsp:nvSpPr>
        <dsp:cNvPr id="0" name=""/>
        <dsp:cNvSpPr/>
      </dsp:nvSpPr>
      <dsp:spPr>
        <a:xfrm>
          <a:off x="842390" y="326897"/>
          <a:ext cx="3369564" cy="3369564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8766B2-69E2-4914-BD2F-8E7A6BADB0FF}">
      <dsp:nvSpPr>
        <dsp:cNvPr id="0" name=""/>
        <dsp:cNvSpPr/>
      </dsp:nvSpPr>
      <dsp:spPr>
        <a:xfrm>
          <a:off x="3218687" y="0"/>
          <a:ext cx="3621024" cy="14507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108585" rIns="217170" bIns="10858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700" kern="1200" baseline="0"/>
            <a:t>Klasicizam </a:t>
          </a:r>
          <a:endParaRPr lang="en-US" sz="5700" kern="1200"/>
        </a:p>
      </dsp:txBody>
      <dsp:txXfrm>
        <a:off x="3289507" y="70820"/>
        <a:ext cx="3479384" cy="13091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14-Jan-22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625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14-Jan-22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050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14-Jan-22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483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14-Jan-22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591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14-Jan-22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2226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14-Jan-22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788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14-Jan-22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41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14-Jan-22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996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14-Jan-22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848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smtClean="0"/>
              <a:t>14-Jan-22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561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14-Jan-22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77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14-Jan-22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338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comments" Target="../comments/comment1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6.jp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400157792"/>
              </p:ext>
            </p:extLst>
          </p:nvPr>
        </p:nvGraphicFramePr>
        <p:xfrm>
          <a:off x="1148080" y="792818"/>
          <a:ext cx="10058400" cy="3566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738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348427550"/>
              </p:ext>
            </p:extLst>
          </p:nvPr>
        </p:nvGraphicFramePr>
        <p:xfrm>
          <a:off x="1097280" y="286603"/>
          <a:ext cx="10058400" cy="1450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4972764"/>
              </p:ext>
            </p:extLst>
          </p:nvPr>
        </p:nvGraphicFramePr>
        <p:xfrm>
          <a:off x="190500" y="1924564"/>
          <a:ext cx="1096518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524002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OSNOVNE ODLIKE BAROKA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280" y="1896534"/>
            <a:ext cx="10058400" cy="4023360"/>
          </a:xfrm>
        </p:spPr>
        <p:txBody>
          <a:bodyPr>
            <a:normAutofit/>
          </a:bodyPr>
          <a:lstStyle/>
          <a:p>
            <a:br>
              <a:rPr lang="en-US" dirty="0"/>
            </a:br>
            <a:r>
              <a:rPr lang="en-US" sz="3200" dirty="0"/>
              <a:t>1. </a:t>
            </a:r>
            <a:r>
              <a:rPr lang="sr-Latn-ME" sz="3200" dirty="0"/>
              <a:t>N</a:t>
            </a:r>
            <a:r>
              <a:rPr lang="en-US" sz="3200" dirty="0" err="1"/>
              <a:t>aglašavaju</a:t>
            </a:r>
            <a:r>
              <a:rPr lang="en-US" sz="3200" dirty="0"/>
              <a:t> se </a:t>
            </a:r>
            <a:r>
              <a:rPr lang="en-US" sz="3200" dirty="0" err="1"/>
              <a:t>vjerska</a:t>
            </a:r>
            <a:r>
              <a:rPr lang="en-US" sz="3200" dirty="0"/>
              <a:t> </a:t>
            </a:r>
            <a:r>
              <a:rPr lang="en-US" sz="3200" dirty="0" err="1"/>
              <a:t>osjećanja</a:t>
            </a:r>
            <a:endParaRPr lang="en-US" sz="3200" dirty="0"/>
          </a:p>
          <a:p>
            <a:r>
              <a:rPr lang="en-US" sz="3200" dirty="0"/>
              <a:t>2. </a:t>
            </a:r>
            <a:r>
              <a:rPr lang="sr-Latn-ME" sz="3200" dirty="0"/>
              <a:t>P</a:t>
            </a:r>
            <a:r>
              <a:rPr lang="en-US" sz="3200" dirty="0" err="1"/>
              <a:t>iše</a:t>
            </a:r>
            <a:r>
              <a:rPr lang="en-US" sz="3200" dirty="0"/>
              <a:t> se o </a:t>
            </a:r>
            <a:r>
              <a:rPr lang="en-US" sz="3200" dirty="0" err="1"/>
              <a:t>događajima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ličnostima</a:t>
            </a:r>
            <a:r>
              <a:rPr lang="en-US" sz="3200" dirty="0"/>
              <a:t> </a:t>
            </a:r>
            <a:r>
              <a:rPr lang="en-US" sz="3200" dirty="0" err="1"/>
              <a:t>iz</a:t>
            </a:r>
            <a:r>
              <a:rPr lang="en-US" sz="3200" dirty="0"/>
              <a:t> </a:t>
            </a:r>
            <a:r>
              <a:rPr lang="en-US" sz="3200" dirty="0" err="1"/>
              <a:t>Biblije</a:t>
            </a:r>
            <a:endParaRPr lang="en-US" sz="3200" dirty="0"/>
          </a:p>
          <a:p>
            <a:r>
              <a:rPr lang="en-US" sz="3200" dirty="0"/>
              <a:t>3. </a:t>
            </a:r>
            <a:r>
              <a:rPr lang="sr-Latn-ME" sz="3200" dirty="0"/>
              <a:t>G</a:t>
            </a:r>
            <a:r>
              <a:rPr lang="en-US" sz="3200" dirty="0" err="1"/>
              <a:t>ovori</a:t>
            </a:r>
            <a:r>
              <a:rPr lang="en-US" sz="3200" dirty="0"/>
              <a:t> se o </a:t>
            </a:r>
            <a:r>
              <a:rPr lang="en-US" sz="3200" dirty="0" err="1"/>
              <a:t>božijem</a:t>
            </a:r>
            <a:r>
              <a:rPr lang="en-US" sz="3200" dirty="0"/>
              <a:t> </a:t>
            </a:r>
            <a:r>
              <a:rPr lang="en-US" sz="3200" dirty="0" err="1"/>
              <a:t>prisustvu</a:t>
            </a:r>
            <a:r>
              <a:rPr lang="en-US" sz="3200" dirty="0"/>
              <a:t> u </a:t>
            </a:r>
            <a:r>
              <a:rPr lang="en-US" sz="3200" dirty="0" err="1"/>
              <a:t>svemu</a:t>
            </a:r>
            <a:r>
              <a:rPr lang="en-US" sz="3200" dirty="0"/>
              <a:t> </a:t>
            </a:r>
            <a:r>
              <a:rPr lang="en-US" sz="3200" dirty="0" err="1"/>
              <a:t>što</a:t>
            </a:r>
            <a:r>
              <a:rPr lang="en-US" sz="3200" dirty="0"/>
              <a:t> </a:t>
            </a:r>
            <a:r>
              <a:rPr lang="en-US" sz="3200" dirty="0" err="1"/>
              <a:t>postoji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što</a:t>
            </a:r>
            <a:r>
              <a:rPr lang="en-US" sz="3200" dirty="0"/>
              <a:t> je </a:t>
            </a:r>
            <a:r>
              <a:rPr lang="en-US" sz="3200" dirty="0" err="1"/>
              <a:t>zemaljsko</a:t>
            </a:r>
            <a:endParaRPr lang="en-US" sz="3200" dirty="0"/>
          </a:p>
          <a:p>
            <a:r>
              <a:rPr lang="en-US" sz="3200" dirty="0"/>
              <a:t>4. </a:t>
            </a:r>
            <a:r>
              <a:rPr lang="sr-Latn-ME" sz="3200" dirty="0"/>
              <a:t>U</a:t>
            </a:r>
            <a:r>
              <a:rPr lang="en-US" sz="3200" dirty="0" err="1"/>
              <a:t>mjesto</a:t>
            </a:r>
            <a:r>
              <a:rPr lang="en-US" sz="3200" dirty="0"/>
              <a:t> </a:t>
            </a:r>
            <a:r>
              <a:rPr lang="en-US" sz="3200" dirty="0" err="1"/>
              <a:t>ovozemaljskog</a:t>
            </a:r>
            <a:r>
              <a:rPr lang="en-US" sz="3200" dirty="0"/>
              <a:t> </a:t>
            </a:r>
            <a:r>
              <a:rPr lang="en-US" sz="3200" dirty="0" err="1"/>
              <a:t>života</a:t>
            </a:r>
            <a:r>
              <a:rPr lang="en-US" sz="3200" dirty="0"/>
              <a:t> </a:t>
            </a:r>
            <a:r>
              <a:rPr lang="en-US" sz="3200" dirty="0" err="1"/>
              <a:t>ističe</a:t>
            </a:r>
            <a:r>
              <a:rPr lang="en-US" sz="3200" dirty="0"/>
              <a:t> se </a:t>
            </a:r>
            <a:r>
              <a:rPr lang="en-US" sz="3200" dirty="0" err="1"/>
              <a:t>zagrobni</a:t>
            </a:r>
            <a:r>
              <a:rPr lang="en-US" sz="3200" dirty="0"/>
              <a:t> </a:t>
            </a:r>
            <a:r>
              <a:rPr lang="en-US" sz="3200" dirty="0" err="1"/>
              <a:t>život</a:t>
            </a:r>
            <a:r>
              <a:rPr lang="en-US" sz="3200" dirty="0"/>
              <a:t>, </a:t>
            </a:r>
            <a:r>
              <a:rPr lang="en-US" sz="3200" dirty="0" err="1"/>
              <a:t>umjesto</a:t>
            </a:r>
            <a:r>
              <a:rPr lang="en-US" sz="3200" dirty="0"/>
              <a:t> </a:t>
            </a:r>
            <a:r>
              <a:rPr lang="en-US" sz="3200" dirty="0" err="1"/>
              <a:t>zadovoljstva</a:t>
            </a:r>
            <a:r>
              <a:rPr lang="en-US" sz="3200" dirty="0"/>
              <a:t> </a:t>
            </a:r>
            <a:r>
              <a:rPr lang="en-US" sz="3200" dirty="0" err="1"/>
              <a:t>skromnost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odricanje</a:t>
            </a:r>
            <a:r>
              <a:rPr lang="en-US" sz="3200" dirty="0"/>
              <a:t> da se ne bi </a:t>
            </a:r>
            <a:r>
              <a:rPr lang="en-US" sz="3200" dirty="0" err="1"/>
              <a:t>zapalo</a:t>
            </a:r>
            <a:r>
              <a:rPr lang="en-US" sz="3200" dirty="0"/>
              <a:t> u </a:t>
            </a:r>
            <a:r>
              <a:rPr lang="en-US" sz="3200" dirty="0" err="1"/>
              <a:t>grijeh</a:t>
            </a: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25139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394977"/>
            <a:ext cx="10058400" cy="1450757"/>
          </a:xfrm>
        </p:spPr>
        <p:txBody>
          <a:bodyPr/>
          <a:lstStyle/>
          <a:p>
            <a:r>
              <a:rPr lang="en-US" dirty="0"/>
              <a:t>OSNOVNE ODLIKE BAROKA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2293191"/>
            <a:ext cx="110947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5. </a:t>
            </a:r>
            <a:r>
              <a:rPr lang="sr-Latn-ME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G</a:t>
            </a:r>
            <a:r>
              <a:rPr lang="en-US" sz="2800" dirty="0" err="1">
                <a:solidFill>
                  <a:srgbClr val="666666"/>
                </a:solidFill>
                <a:latin typeface="Trebuchet MS" panose="020B0603020202020204" pitchFamily="34" charset="0"/>
              </a:rPr>
              <a:t>ovori</a:t>
            </a:r>
            <a:r>
              <a:rPr lang="en-US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 se o </a:t>
            </a:r>
            <a:r>
              <a:rPr lang="en-US" sz="2800" dirty="0" err="1">
                <a:solidFill>
                  <a:srgbClr val="666666"/>
                </a:solidFill>
                <a:latin typeface="Trebuchet MS" panose="020B0603020202020204" pitchFamily="34" charset="0"/>
              </a:rPr>
              <a:t>spoznavanju</a:t>
            </a:r>
            <a:r>
              <a:rPr lang="en-US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 </a:t>
            </a:r>
            <a:r>
              <a:rPr lang="en-US" sz="2800" dirty="0" err="1">
                <a:solidFill>
                  <a:srgbClr val="666666"/>
                </a:solidFill>
                <a:latin typeface="Trebuchet MS" panose="020B0603020202020204" pitchFamily="34" charset="0"/>
              </a:rPr>
              <a:t>grijeha</a:t>
            </a:r>
            <a:r>
              <a:rPr lang="en-US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 </a:t>
            </a:r>
            <a:r>
              <a:rPr lang="en-US" sz="2800" dirty="0" err="1">
                <a:solidFill>
                  <a:srgbClr val="666666"/>
                </a:solidFill>
                <a:latin typeface="Trebuchet MS" panose="020B0603020202020204" pitchFamily="34" charset="0"/>
              </a:rPr>
              <a:t>i</a:t>
            </a:r>
            <a:r>
              <a:rPr lang="en-US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 </a:t>
            </a:r>
            <a:r>
              <a:rPr lang="en-US" sz="2800" dirty="0" err="1">
                <a:solidFill>
                  <a:srgbClr val="666666"/>
                </a:solidFill>
                <a:latin typeface="Trebuchet MS" panose="020B0603020202020204" pitchFamily="34" charset="0"/>
              </a:rPr>
              <a:t>ispaštanju</a:t>
            </a:r>
            <a:r>
              <a:rPr lang="en-US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 </a:t>
            </a:r>
            <a:r>
              <a:rPr lang="en-US" sz="2800" dirty="0" err="1">
                <a:solidFill>
                  <a:srgbClr val="666666"/>
                </a:solidFill>
                <a:latin typeface="Trebuchet MS" panose="020B0603020202020204" pitchFamily="34" charset="0"/>
              </a:rPr>
              <a:t>zbog</a:t>
            </a:r>
            <a:r>
              <a:rPr lang="en-US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 </a:t>
            </a:r>
            <a:r>
              <a:rPr lang="en-US" sz="2800" dirty="0" err="1">
                <a:solidFill>
                  <a:srgbClr val="666666"/>
                </a:solidFill>
                <a:latin typeface="Trebuchet MS" panose="020B0603020202020204" pitchFamily="34" charset="0"/>
              </a:rPr>
              <a:t>grijeha</a:t>
            </a:r>
            <a:endParaRPr lang="en-US" sz="2800" dirty="0">
              <a:solidFill>
                <a:srgbClr val="666666"/>
              </a:solidFill>
              <a:latin typeface="Trebuchet MS" panose="020B0603020202020204" pitchFamily="34" charset="0"/>
            </a:endParaRPr>
          </a:p>
          <a:p>
            <a:pPr algn="just"/>
            <a:r>
              <a:rPr lang="en-US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6. </a:t>
            </a:r>
            <a:r>
              <a:rPr lang="sr-Latn-ME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Ž</a:t>
            </a:r>
            <a:r>
              <a:rPr lang="en-US" sz="2800" dirty="0" err="1">
                <a:solidFill>
                  <a:srgbClr val="666666"/>
                </a:solidFill>
                <a:latin typeface="Trebuchet MS" panose="020B0603020202020204" pitchFamily="34" charset="0"/>
              </a:rPr>
              <a:t>ivot</a:t>
            </a:r>
            <a:r>
              <a:rPr lang="en-US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 je </a:t>
            </a:r>
            <a:r>
              <a:rPr lang="en-US" sz="2800" dirty="0" err="1">
                <a:solidFill>
                  <a:srgbClr val="666666"/>
                </a:solidFill>
                <a:latin typeface="Trebuchet MS" panose="020B0603020202020204" pitchFamily="34" charset="0"/>
              </a:rPr>
              <a:t>prolazan</a:t>
            </a:r>
            <a:r>
              <a:rPr lang="en-US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,  a </a:t>
            </a:r>
            <a:r>
              <a:rPr lang="en-US" sz="2800" dirty="0" err="1">
                <a:solidFill>
                  <a:srgbClr val="666666"/>
                </a:solidFill>
                <a:latin typeface="Trebuchet MS" panose="020B0603020202020204" pitchFamily="34" charset="0"/>
              </a:rPr>
              <a:t>ljudska</a:t>
            </a:r>
            <a:r>
              <a:rPr lang="en-US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 </a:t>
            </a:r>
            <a:r>
              <a:rPr lang="en-US" sz="2800" dirty="0" err="1">
                <a:solidFill>
                  <a:srgbClr val="666666"/>
                </a:solidFill>
                <a:latin typeface="Trebuchet MS" panose="020B0603020202020204" pitchFamily="34" charset="0"/>
              </a:rPr>
              <a:t>sreća</a:t>
            </a:r>
            <a:r>
              <a:rPr lang="en-US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 </a:t>
            </a:r>
            <a:r>
              <a:rPr lang="en-US" sz="2800" dirty="0" err="1">
                <a:solidFill>
                  <a:srgbClr val="666666"/>
                </a:solidFill>
                <a:latin typeface="Trebuchet MS" panose="020B0603020202020204" pitchFamily="34" charset="0"/>
              </a:rPr>
              <a:t>nestalna</a:t>
            </a:r>
            <a:endParaRPr lang="en-US" sz="2800" dirty="0">
              <a:solidFill>
                <a:srgbClr val="666666"/>
              </a:solidFill>
              <a:latin typeface="Trebuchet MS" panose="020B0603020202020204" pitchFamily="34" charset="0"/>
            </a:endParaRPr>
          </a:p>
          <a:p>
            <a:pPr algn="just"/>
            <a:r>
              <a:rPr lang="en-US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7. </a:t>
            </a:r>
            <a:r>
              <a:rPr lang="sr-Latn-ME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S</a:t>
            </a:r>
            <a:r>
              <a:rPr lang="en-US" sz="2800" dirty="0" err="1">
                <a:solidFill>
                  <a:srgbClr val="666666"/>
                </a:solidFill>
                <a:latin typeface="Trebuchet MS" panose="020B0603020202020204" pitchFamily="34" charset="0"/>
              </a:rPr>
              <a:t>til</a:t>
            </a:r>
            <a:r>
              <a:rPr lang="en-US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 je </a:t>
            </a:r>
            <a:r>
              <a:rPr lang="en-US" sz="2800" dirty="0" err="1">
                <a:solidFill>
                  <a:srgbClr val="666666"/>
                </a:solidFill>
                <a:latin typeface="Trebuchet MS" panose="020B0603020202020204" pitchFamily="34" charset="0"/>
              </a:rPr>
              <a:t>kitnjast</a:t>
            </a:r>
            <a:r>
              <a:rPr lang="en-US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, </a:t>
            </a:r>
            <a:r>
              <a:rPr lang="en-US" sz="2800" dirty="0" err="1">
                <a:solidFill>
                  <a:srgbClr val="666666"/>
                </a:solidFill>
                <a:latin typeface="Trebuchet MS" panose="020B0603020202020204" pitchFamily="34" charset="0"/>
              </a:rPr>
              <a:t>razbarušen</a:t>
            </a:r>
            <a:r>
              <a:rPr lang="en-US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, u </a:t>
            </a:r>
            <a:r>
              <a:rPr lang="en-US" sz="2800" dirty="0" err="1">
                <a:solidFill>
                  <a:srgbClr val="666666"/>
                </a:solidFill>
                <a:latin typeface="Trebuchet MS" panose="020B0603020202020204" pitchFamily="34" charset="0"/>
              </a:rPr>
              <a:t>njemu</a:t>
            </a:r>
            <a:r>
              <a:rPr lang="en-US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 </a:t>
            </a:r>
            <a:r>
              <a:rPr lang="en-US" sz="2800" dirty="0" err="1">
                <a:solidFill>
                  <a:srgbClr val="666666"/>
                </a:solidFill>
                <a:latin typeface="Trebuchet MS" panose="020B0603020202020204" pitchFamily="34" charset="0"/>
              </a:rPr>
              <a:t>ima</a:t>
            </a:r>
            <a:r>
              <a:rPr lang="en-US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 </a:t>
            </a:r>
            <a:r>
              <a:rPr lang="en-US" sz="2800" dirty="0" err="1">
                <a:solidFill>
                  <a:srgbClr val="666666"/>
                </a:solidFill>
                <a:latin typeface="Trebuchet MS" panose="020B0603020202020204" pitchFamily="34" charset="0"/>
              </a:rPr>
              <a:t>nagomilavanja</a:t>
            </a:r>
            <a:r>
              <a:rPr lang="en-US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 </a:t>
            </a:r>
            <a:r>
              <a:rPr lang="en-US" sz="2800" dirty="0" err="1">
                <a:solidFill>
                  <a:srgbClr val="666666"/>
                </a:solidFill>
                <a:latin typeface="Trebuchet MS" panose="020B0603020202020204" pitchFamily="34" charset="0"/>
              </a:rPr>
              <a:t>riječi</a:t>
            </a:r>
            <a:r>
              <a:rPr lang="en-US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, </a:t>
            </a:r>
            <a:r>
              <a:rPr lang="en-US" sz="2800" dirty="0" err="1">
                <a:solidFill>
                  <a:srgbClr val="666666"/>
                </a:solidFill>
                <a:latin typeface="Trebuchet MS" panose="020B0603020202020204" pitchFamily="34" charset="0"/>
              </a:rPr>
              <a:t>mnogo</a:t>
            </a:r>
            <a:r>
              <a:rPr lang="en-US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 </a:t>
            </a:r>
            <a:r>
              <a:rPr lang="en-US" sz="2800" dirty="0" err="1">
                <a:solidFill>
                  <a:srgbClr val="666666"/>
                </a:solidFill>
                <a:latin typeface="Trebuchet MS" panose="020B0603020202020204" pitchFamily="34" charset="0"/>
              </a:rPr>
              <a:t>poređenja</a:t>
            </a:r>
            <a:r>
              <a:rPr lang="en-US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, </a:t>
            </a:r>
            <a:r>
              <a:rPr lang="en-US" sz="2800" dirty="0" err="1">
                <a:solidFill>
                  <a:srgbClr val="666666"/>
                </a:solidFill>
                <a:latin typeface="Trebuchet MS" panose="020B0603020202020204" pitchFamily="34" charset="0"/>
              </a:rPr>
              <a:t>metafora</a:t>
            </a:r>
            <a:r>
              <a:rPr lang="en-US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,  </a:t>
            </a:r>
            <a:r>
              <a:rPr lang="en-US" sz="2800" dirty="0" err="1">
                <a:solidFill>
                  <a:srgbClr val="666666"/>
                </a:solidFill>
                <a:latin typeface="Trebuchet MS" panose="020B0603020202020204" pitchFamily="34" charset="0"/>
              </a:rPr>
              <a:t>kontrasta</a:t>
            </a:r>
            <a:endParaRPr lang="en-US" sz="2800" dirty="0">
              <a:solidFill>
                <a:srgbClr val="666666"/>
              </a:solidFill>
              <a:latin typeface="Trebuchet MS" panose="020B0603020202020204" pitchFamily="34" charset="0"/>
            </a:endParaRPr>
          </a:p>
          <a:p>
            <a:pPr algn="just"/>
            <a:r>
              <a:rPr lang="en-US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8. </a:t>
            </a:r>
            <a:r>
              <a:rPr lang="sr-Latn-ME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N</a:t>
            </a:r>
            <a:r>
              <a:rPr lang="en-US" sz="2800" dirty="0" err="1">
                <a:solidFill>
                  <a:srgbClr val="666666"/>
                </a:solidFill>
                <a:latin typeface="Trebuchet MS" panose="020B0603020202020204" pitchFamily="34" charset="0"/>
              </a:rPr>
              <a:t>eprirodnost</a:t>
            </a:r>
            <a:r>
              <a:rPr lang="en-US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 </a:t>
            </a:r>
            <a:r>
              <a:rPr lang="en-US" sz="2800" dirty="0" err="1">
                <a:solidFill>
                  <a:srgbClr val="666666"/>
                </a:solidFill>
                <a:latin typeface="Trebuchet MS" panose="020B0603020202020204" pitchFamily="34" charset="0"/>
              </a:rPr>
              <a:t>i</a:t>
            </a:r>
            <a:r>
              <a:rPr lang="en-US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 </a:t>
            </a:r>
            <a:r>
              <a:rPr lang="en-US" sz="2800" dirty="0" err="1">
                <a:solidFill>
                  <a:srgbClr val="666666"/>
                </a:solidFill>
                <a:latin typeface="Trebuchet MS" panose="020B0603020202020204" pitchFamily="34" charset="0"/>
              </a:rPr>
              <a:t>patetika</a:t>
            </a:r>
            <a:r>
              <a:rPr lang="en-US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, </a:t>
            </a:r>
            <a:r>
              <a:rPr lang="en-US" sz="2800" dirty="0" err="1">
                <a:solidFill>
                  <a:srgbClr val="666666"/>
                </a:solidFill>
                <a:latin typeface="Trebuchet MS" panose="020B0603020202020204" pitchFamily="34" charset="0"/>
              </a:rPr>
              <a:t>nasuprot</a:t>
            </a:r>
            <a:r>
              <a:rPr lang="en-US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 </a:t>
            </a:r>
            <a:r>
              <a:rPr lang="en-US" sz="2800" dirty="0" err="1">
                <a:solidFill>
                  <a:srgbClr val="666666"/>
                </a:solidFill>
                <a:latin typeface="Trebuchet MS" panose="020B0603020202020204" pitchFamily="34" charset="0"/>
              </a:rPr>
              <a:t>renesansnoj</a:t>
            </a:r>
            <a:r>
              <a:rPr lang="en-US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 </a:t>
            </a:r>
            <a:r>
              <a:rPr lang="en-US" sz="2800" dirty="0" err="1">
                <a:solidFill>
                  <a:srgbClr val="666666"/>
                </a:solidFill>
                <a:latin typeface="Trebuchet MS" panose="020B0603020202020204" pitchFamily="34" charset="0"/>
              </a:rPr>
              <a:t>jednostavnosti</a:t>
            </a:r>
            <a:r>
              <a:rPr lang="en-US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 </a:t>
            </a:r>
            <a:r>
              <a:rPr lang="en-US" sz="2800" dirty="0" err="1">
                <a:solidFill>
                  <a:srgbClr val="666666"/>
                </a:solidFill>
                <a:latin typeface="Trebuchet MS" panose="020B0603020202020204" pitchFamily="34" charset="0"/>
              </a:rPr>
              <a:t>i</a:t>
            </a:r>
            <a:r>
              <a:rPr lang="en-US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 </a:t>
            </a:r>
            <a:r>
              <a:rPr lang="en-US" sz="2800" dirty="0" err="1">
                <a:solidFill>
                  <a:srgbClr val="666666"/>
                </a:solidFill>
                <a:latin typeface="Trebuchet MS" panose="020B0603020202020204" pitchFamily="34" charset="0"/>
              </a:rPr>
              <a:t>težnji</a:t>
            </a:r>
            <a:r>
              <a:rPr lang="en-US" sz="2800" dirty="0">
                <a:solidFill>
                  <a:srgbClr val="666666"/>
                </a:solidFill>
                <a:latin typeface="Trebuchet MS" panose="020B0603020202020204" pitchFamily="34" charset="0"/>
              </a:rPr>
              <a:t> za </a:t>
            </a:r>
            <a:r>
              <a:rPr lang="en-US" sz="2800" dirty="0" err="1">
                <a:solidFill>
                  <a:srgbClr val="666666"/>
                </a:solidFill>
                <a:latin typeface="Trebuchet MS" panose="020B0603020202020204" pitchFamily="34" charset="0"/>
              </a:rPr>
              <a:t>prirodom</a:t>
            </a:r>
            <a:endParaRPr lang="en-US" sz="2800" b="0" i="0" dirty="0">
              <a:solidFill>
                <a:srgbClr val="666666"/>
              </a:solidFill>
              <a:effectLst/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387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Barok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545565A-2A44-4CAE-8B7C-DF071C754B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1965763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5472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Klasicizam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40EE809-7081-4570-A4BF-0FC68047C4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1135455"/>
              </p:ext>
            </p:extLst>
          </p:nvPr>
        </p:nvGraphicFramePr>
        <p:xfrm>
          <a:off x="1097280" y="187621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181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CC2F1A8-DFBE-4C02-9050-6B2CB4B2D4CB}"/>
              </a:ext>
            </a:extLst>
          </p:cNvPr>
          <p:cNvGraphicFramePr/>
          <p:nvPr/>
        </p:nvGraphicFramePr>
        <p:xfrm>
          <a:off x="1097280" y="286603"/>
          <a:ext cx="10058400" cy="1450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" y="1737360"/>
            <a:ext cx="10058400" cy="4023360"/>
          </a:xfrm>
        </p:spPr>
        <p:txBody>
          <a:bodyPr/>
          <a:lstStyle/>
          <a:p>
            <a:r>
              <a:rPr lang="en-US" sz="3200" dirty="0" err="1"/>
              <a:t>Teoretičar</a:t>
            </a:r>
            <a:r>
              <a:rPr lang="en-US" sz="3200" dirty="0"/>
              <a:t> </a:t>
            </a:r>
            <a:r>
              <a:rPr lang="en-US" sz="3200" dirty="0" err="1"/>
              <a:t>klasicizma</a:t>
            </a:r>
            <a:r>
              <a:rPr lang="en-US" sz="3200" dirty="0"/>
              <a:t> je </a:t>
            </a:r>
            <a:r>
              <a:rPr lang="en-US" sz="3200" dirty="0" err="1"/>
              <a:t>francuski</a:t>
            </a:r>
            <a:r>
              <a:rPr lang="en-US" sz="3200" dirty="0"/>
              <a:t> </a:t>
            </a:r>
            <a:r>
              <a:rPr lang="en-US" sz="3200" dirty="0" err="1"/>
              <a:t>pisac</a:t>
            </a:r>
            <a:r>
              <a:rPr lang="en-US" sz="3200" dirty="0"/>
              <a:t> Nikola </a:t>
            </a:r>
            <a:r>
              <a:rPr lang="en-US" sz="3200" dirty="0" err="1"/>
              <a:t>Boalo</a:t>
            </a:r>
            <a:r>
              <a:rPr lang="en-US" sz="3200" dirty="0"/>
              <a:t>.</a:t>
            </a:r>
          </a:p>
          <a:p>
            <a:r>
              <a:rPr lang="en-US" sz="3200" dirty="0" err="1"/>
              <a:t>Klasicizam</a:t>
            </a:r>
            <a:r>
              <a:rPr lang="en-US" sz="3200" dirty="0"/>
              <a:t> </a:t>
            </a:r>
            <a:r>
              <a:rPr lang="en-US" sz="3200" dirty="0" err="1"/>
              <a:t>znači</a:t>
            </a:r>
            <a:r>
              <a:rPr lang="en-US" sz="3200" dirty="0"/>
              <a:t> </a:t>
            </a:r>
            <a:r>
              <a:rPr lang="en-US" sz="3200" dirty="0" err="1"/>
              <a:t>vraćanje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antičku</a:t>
            </a:r>
            <a:r>
              <a:rPr lang="en-US" sz="3200" dirty="0"/>
              <a:t> </a:t>
            </a:r>
            <a:r>
              <a:rPr lang="en-US" sz="3200" dirty="0" err="1"/>
              <a:t>književnost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pravila</a:t>
            </a:r>
            <a:r>
              <a:rPr lang="en-US" sz="3200" dirty="0"/>
              <a:t> u </a:t>
            </a:r>
            <a:r>
              <a:rPr lang="en-US" sz="3200" dirty="0" err="1"/>
              <a:t>kojima</a:t>
            </a:r>
            <a:r>
              <a:rPr lang="en-US" sz="3200" dirty="0"/>
              <a:t> je </a:t>
            </a:r>
            <a:r>
              <a:rPr lang="en-US" sz="3200" dirty="0" err="1"/>
              <a:t>ona</a:t>
            </a:r>
            <a:r>
              <a:rPr lang="en-US" sz="3200" dirty="0"/>
              <a:t> </a:t>
            </a:r>
            <a:r>
              <a:rPr lang="en-US" sz="3200" dirty="0" err="1"/>
              <a:t>stvarana</a:t>
            </a:r>
            <a:r>
              <a:rPr lang="en-US" sz="3200" dirty="0"/>
              <a:t>. </a:t>
            </a:r>
            <a:r>
              <a:rPr lang="en-US" sz="3200" dirty="0" err="1"/>
              <a:t>Slijediti</a:t>
            </a:r>
            <a:r>
              <a:rPr lang="en-US" sz="3200" dirty="0"/>
              <a:t> ta </a:t>
            </a:r>
            <a:r>
              <a:rPr lang="en-US" sz="3200" dirty="0" err="1"/>
              <a:t>antička</a:t>
            </a:r>
            <a:r>
              <a:rPr lang="en-US" sz="3200" dirty="0"/>
              <a:t> </a:t>
            </a:r>
            <a:r>
              <a:rPr lang="en-US" sz="3200" dirty="0" err="1"/>
              <a:t>pravila</a:t>
            </a:r>
            <a:r>
              <a:rPr lang="en-US" sz="3200" dirty="0"/>
              <a:t> </a:t>
            </a:r>
            <a:r>
              <a:rPr lang="en-US" sz="3200" dirty="0" err="1"/>
              <a:t>znači</a:t>
            </a:r>
            <a:r>
              <a:rPr lang="en-US" sz="3200" dirty="0"/>
              <a:t> </a:t>
            </a:r>
            <a:r>
              <a:rPr lang="en-US" sz="3200" dirty="0" err="1"/>
              <a:t>slijediti</a:t>
            </a:r>
            <a:r>
              <a:rPr lang="en-US" sz="3200" dirty="0"/>
              <a:t> </a:t>
            </a:r>
            <a:r>
              <a:rPr lang="en-US" sz="3200" dirty="0" err="1"/>
              <a:t>klasiku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zakonitosti</a:t>
            </a:r>
            <a:r>
              <a:rPr lang="en-US" sz="3200" dirty="0"/>
              <a:t> </a:t>
            </a:r>
            <a:r>
              <a:rPr lang="en-US" sz="3200" dirty="0" err="1"/>
              <a:t>koje</a:t>
            </a:r>
            <a:r>
              <a:rPr lang="en-US" sz="3200" dirty="0"/>
              <a:t> </a:t>
            </a:r>
            <a:r>
              <a:rPr lang="en-US" sz="3200" dirty="0" err="1"/>
              <a:t>djelo</a:t>
            </a:r>
            <a:r>
              <a:rPr lang="en-US" sz="3200" dirty="0"/>
              <a:t> </a:t>
            </a:r>
            <a:r>
              <a:rPr lang="en-US" sz="3200" dirty="0" err="1"/>
              <a:t>čine</a:t>
            </a:r>
            <a:r>
              <a:rPr lang="en-US" sz="3200" dirty="0"/>
              <a:t> </a:t>
            </a:r>
            <a:r>
              <a:rPr lang="en-US" sz="3200" dirty="0" err="1"/>
              <a:t>trajnim</a:t>
            </a:r>
            <a:r>
              <a:rPr lang="en-US" sz="3200" dirty="0"/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AF8C59-2FE4-4D88-9415-F43AD32A0CD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699943" y="2631440"/>
            <a:ext cx="2492057" cy="3688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432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Odlike</a:t>
            </a:r>
            <a:r>
              <a:rPr lang="en-US" dirty="0"/>
              <a:t> </a:t>
            </a:r>
            <a:r>
              <a:rPr lang="en-US" dirty="0" err="1"/>
              <a:t>klasicizma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1. </a:t>
            </a:r>
            <a:r>
              <a:rPr lang="sr-Latn-ME" sz="3200" dirty="0"/>
              <a:t>T</a:t>
            </a:r>
            <a:r>
              <a:rPr lang="en-US" sz="3200" dirty="0" err="1"/>
              <a:t>reba</a:t>
            </a:r>
            <a:r>
              <a:rPr lang="en-US" sz="3200" dirty="0"/>
              <a:t> </a:t>
            </a:r>
            <a:r>
              <a:rPr lang="en-US" sz="3200" dirty="0" err="1"/>
              <a:t>težiti</a:t>
            </a:r>
            <a:r>
              <a:rPr lang="en-US" sz="3200" dirty="0"/>
              <a:t> </a:t>
            </a:r>
            <a:r>
              <a:rPr lang="en-US" sz="3200" dirty="0" err="1"/>
              <a:t>istini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nju</a:t>
            </a:r>
            <a:r>
              <a:rPr lang="en-US" sz="3200" dirty="0"/>
              <a:t> </a:t>
            </a:r>
            <a:r>
              <a:rPr lang="en-US" sz="3200" dirty="0" err="1"/>
              <a:t>prikazivati</a:t>
            </a:r>
            <a:r>
              <a:rPr lang="en-US" sz="3200" dirty="0"/>
              <a:t> u </a:t>
            </a:r>
            <a:r>
              <a:rPr lang="en-US" sz="3200" dirty="0" err="1"/>
              <a:t>djelima</a:t>
            </a:r>
            <a:r>
              <a:rPr lang="en-US" sz="3200" dirty="0"/>
              <a:t>, a </a:t>
            </a:r>
            <a:r>
              <a:rPr lang="en-US" sz="3200" dirty="0" err="1"/>
              <a:t>najveća</a:t>
            </a:r>
            <a:r>
              <a:rPr lang="en-US" sz="3200" dirty="0"/>
              <a:t> </a:t>
            </a:r>
            <a:r>
              <a:rPr lang="en-US" sz="3200" dirty="0" err="1"/>
              <a:t>istina</a:t>
            </a:r>
            <a:r>
              <a:rPr lang="en-US" sz="3200" dirty="0"/>
              <a:t> je </a:t>
            </a:r>
            <a:r>
              <a:rPr lang="en-US" sz="3200" dirty="0" err="1"/>
              <a:t>priroda</a:t>
            </a:r>
            <a:r>
              <a:rPr lang="sr-Latn-ME" sz="3200" dirty="0"/>
              <a:t>.</a:t>
            </a:r>
            <a:endParaRPr lang="en-US" sz="3200" dirty="0"/>
          </a:p>
          <a:p>
            <a:r>
              <a:rPr lang="en-US" sz="3200" dirty="0"/>
              <a:t>2. </a:t>
            </a:r>
            <a:r>
              <a:rPr lang="sr-Latn-ME" sz="3200" dirty="0"/>
              <a:t>P</a:t>
            </a:r>
            <a:r>
              <a:rPr lang="en-US" sz="3200" dirty="0" err="1"/>
              <a:t>odražavanje</a:t>
            </a:r>
            <a:r>
              <a:rPr lang="en-US" sz="3200" dirty="0"/>
              <a:t> </a:t>
            </a:r>
            <a:r>
              <a:rPr lang="en-US" sz="3200" dirty="0" err="1"/>
              <a:t>prirode</a:t>
            </a:r>
            <a:r>
              <a:rPr lang="en-US" sz="3200" dirty="0"/>
              <a:t> je </a:t>
            </a:r>
            <a:r>
              <a:rPr lang="en-US" sz="3200" dirty="0" err="1"/>
              <a:t>jedini</a:t>
            </a:r>
            <a:r>
              <a:rPr lang="en-US" sz="3200" dirty="0"/>
              <a:t> </a:t>
            </a:r>
            <a:r>
              <a:rPr lang="en-US" sz="3200" dirty="0" err="1"/>
              <a:t>način</a:t>
            </a:r>
            <a:r>
              <a:rPr lang="en-US" sz="3200" dirty="0"/>
              <a:t> da se </a:t>
            </a:r>
            <a:r>
              <a:rPr lang="en-US" sz="3200" dirty="0" err="1"/>
              <a:t>postigne</a:t>
            </a:r>
            <a:r>
              <a:rPr lang="en-US" sz="3200" dirty="0"/>
              <a:t> </a:t>
            </a:r>
            <a:r>
              <a:rPr lang="en-US" sz="3200" dirty="0" err="1"/>
              <a:t>istina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dosegne</a:t>
            </a:r>
            <a:r>
              <a:rPr lang="en-US" sz="3200" dirty="0"/>
              <a:t> </a:t>
            </a:r>
            <a:r>
              <a:rPr lang="en-US" sz="3200" dirty="0" err="1"/>
              <a:t>ljepota</a:t>
            </a:r>
            <a:endParaRPr lang="en-US" sz="3200" dirty="0"/>
          </a:p>
          <a:p>
            <a:r>
              <a:rPr lang="en-US" sz="3200" dirty="0"/>
              <a:t>3. </a:t>
            </a:r>
            <a:r>
              <a:rPr lang="sr-Latn-ME" sz="3200" dirty="0"/>
              <a:t>D</a:t>
            </a:r>
            <a:r>
              <a:rPr lang="en-US" sz="3200" dirty="0" err="1"/>
              <a:t>jela</a:t>
            </a:r>
            <a:r>
              <a:rPr lang="en-US" sz="3200" dirty="0"/>
              <a:t> </a:t>
            </a:r>
            <a:r>
              <a:rPr lang="en-US" sz="3200" dirty="0" err="1"/>
              <a:t>moraju</a:t>
            </a:r>
            <a:r>
              <a:rPr lang="en-US" sz="3200" dirty="0"/>
              <a:t> </a:t>
            </a:r>
            <a:r>
              <a:rPr lang="en-US" sz="3200" dirty="0" err="1"/>
              <a:t>biti</a:t>
            </a:r>
            <a:r>
              <a:rPr lang="en-US" sz="3200" dirty="0"/>
              <a:t> </a:t>
            </a:r>
            <a:r>
              <a:rPr lang="en-US" sz="3200" dirty="0" err="1"/>
              <a:t>razumna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moralna</a:t>
            </a:r>
            <a:endParaRPr lang="en-US" sz="3200" dirty="0"/>
          </a:p>
          <a:p>
            <a:r>
              <a:rPr lang="en-US" sz="3200" dirty="0"/>
              <a:t>4. </a:t>
            </a:r>
            <a:r>
              <a:rPr lang="sr-Latn-ME" sz="3200" dirty="0"/>
              <a:t>U</a:t>
            </a:r>
            <a:r>
              <a:rPr lang="en-US" sz="3200" dirty="0"/>
              <a:t> </a:t>
            </a:r>
            <a:r>
              <a:rPr lang="en-US" sz="3200" dirty="0" err="1"/>
              <a:t>likovima</a:t>
            </a:r>
            <a:r>
              <a:rPr lang="en-US" sz="3200" dirty="0"/>
              <a:t> se </a:t>
            </a:r>
            <a:r>
              <a:rPr lang="en-US" sz="3200" dirty="0" err="1"/>
              <a:t>ističe</a:t>
            </a:r>
            <a:r>
              <a:rPr lang="en-US" sz="3200" dirty="0"/>
              <a:t> ono </a:t>
            </a:r>
            <a:r>
              <a:rPr lang="en-US" sz="3200" dirty="0" err="1"/>
              <a:t>što</a:t>
            </a:r>
            <a:r>
              <a:rPr lang="en-US" sz="3200" dirty="0"/>
              <a:t> je </a:t>
            </a:r>
            <a:r>
              <a:rPr lang="en-US" sz="3200" dirty="0" err="1"/>
              <a:t>lično</a:t>
            </a:r>
            <a:r>
              <a:rPr lang="en-US" sz="3200" dirty="0"/>
              <a:t>, </a:t>
            </a:r>
            <a:r>
              <a:rPr lang="en-US" sz="3200" dirty="0" err="1"/>
              <a:t>što</a:t>
            </a:r>
            <a:r>
              <a:rPr lang="en-US" sz="3200" dirty="0"/>
              <a:t> je u </a:t>
            </a:r>
            <a:r>
              <a:rPr lang="en-US" sz="3200" dirty="0" err="1"/>
              <a:t>skladu</a:t>
            </a:r>
            <a:r>
              <a:rPr lang="en-US" sz="3200" dirty="0"/>
              <a:t> </a:t>
            </a:r>
            <a:r>
              <a:rPr lang="en-US" sz="3200" dirty="0" err="1"/>
              <a:t>sa</a:t>
            </a:r>
            <a:r>
              <a:rPr lang="en-US" sz="3200" dirty="0"/>
              <a:t> </a:t>
            </a:r>
            <a:r>
              <a:rPr lang="en-US" sz="3200" dirty="0" err="1"/>
              <a:t>razumom</a:t>
            </a: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13098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Odlike</a:t>
            </a:r>
            <a:r>
              <a:rPr lang="en-US" dirty="0"/>
              <a:t> </a:t>
            </a:r>
            <a:r>
              <a:rPr lang="en-US" dirty="0" err="1"/>
              <a:t>klasicizma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5. </a:t>
            </a:r>
            <a:r>
              <a:rPr lang="sr-Latn-ME" sz="3200" dirty="0"/>
              <a:t>S</a:t>
            </a:r>
            <a:r>
              <a:rPr lang="en-US" sz="3200" dirty="0" err="1"/>
              <a:t>til</a:t>
            </a:r>
            <a:r>
              <a:rPr lang="en-US" sz="3200" dirty="0"/>
              <a:t> je </a:t>
            </a:r>
            <a:r>
              <a:rPr lang="en-US" sz="3200" dirty="0" err="1"/>
              <a:t>uzvišen</a:t>
            </a:r>
            <a:r>
              <a:rPr lang="en-US" sz="3200" dirty="0"/>
              <a:t>, od </a:t>
            </a:r>
            <a:r>
              <a:rPr lang="en-US" sz="3200" dirty="0" err="1"/>
              <a:t>biranih</a:t>
            </a:r>
            <a:r>
              <a:rPr lang="en-US" sz="3200" dirty="0"/>
              <a:t> </a:t>
            </a:r>
            <a:r>
              <a:rPr lang="en-US" sz="3200" dirty="0" err="1"/>
              <a:t>riječi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vrlo</a:t>
            </a:r>
            <a:r>
              <a:rPr lang="en-US" sz="3200" dirty="0"/>
              <a:t> </a:t>
            </a:r>
            <a:r>
              <a:rPr lang="en-US" sz="3200" dirty="0" err="1"/>
              <a:t>razumljivih</a:t>
            </a:r>
            <a:endParaRPr lang="en-US" sz="3200" dirty="0"/>
          </a:p>
          <a:p>
            <a:r>
              <a:rPr lang="en-US" sz="3200" dirty="0"/>
              <a:t>6. </a:t>
            </a:r>
            <a:r>
              <a:rPr lang="sr-Latn-ME" sz="3200" dirty="0"/>
              <a:t>U</a:t>
            </a:r>
            <a:r>
              <a:rPr lang="en-US" sz="3200" dirty="0"/>
              <a:t> </a:t>
            </a:r>
            <a:r>
              <a:rPr lang="en-US" sz="3200" dirty="0" err="1"/>
              <a:t>drami</a:t>
            </a:r>
            <a:r>
              <a:rPr lang="en-US" sz="3200" dirty="0"/>
              <a:t> se </a:t>
            </a:r>
            <a:r>
              <a:rPr lang="en-US" sz="3200" dirty="0" err="1"/>
              <a:t>ističu</a:t>
            </a:r>
            <a:r>
              <a:rPr lang="en-US" sz="3200" dirty="0"/>
              <a:t> tri </a:t>
            </a:r>
            <a:r>
              <a:rPr lang="en-US" sz="3200" dirty="0" err="1"/>
              <a:t>jedinstva</a:t>
            </a:r>
            <a:r>
              <a:rPr lang="en-US" sz="3200" dirty="0"/>
              <a:t>: </a:t>
            </a:r>
            <a:r>
              <a:rPr lang="en-US" sz="3200" dirty="0" err="1"/>
              <a:t>jedistvo</a:t>
            </a:r>
            <a:r>
              <a:rPr lang="en-US" sz="3200" dirty="0"/>
              <a:t> </a:t>
            </a:r>
            <a:r>
              <a:rPr lang="en-US" sz="3200" dirty="0" err="1"/>
              <a:t>radnje</a:t>
            </a:r>
            <a:r>
              <a:rPr lang="en-US" sz="3200" dirty="0"/>
              <a:t>, </a:t>
            </a:r>
            <a:r>
              <a:rPr lang="en-US" sz="3200" dirty="0" err="1"/>
              <a:t>mjesta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vremena</a:t>
            </a:r>
            <a:r>
              <a:rPr lang="en-US" sz="3200" dirty="0"/>
              <a:t>, </a:t>
            </a:r>
            <a:r>
              <a:rPr lang="en-US" sz="3200" dirty="0" err="1"/>
              <a:t>naročito</a:t>
            </a:r>
            <a:r>
              <a:rPr lang="en-US" sz="3200" dirty="0"/>
              <a:t> </a:t>
            </a:r>
            <a:r>
              <a:rPr lang="en-US" sz="3200" dirty="0" err="1"/>
              <a:t>ako</a:t>
            </a:r>
            <a:r>
              <a:rPr lang="en-US" sz="3200" dirty="0"/>
              <a:t> je u </a:t>
            </a:r>
            <a:r>
              <a:rPr lang="en-US" sz="3200" dirty="0" err="1"/>
              <a:t>pitanju</a:t>
            </a:r>
            <a:r>
              <a:rPr lang="en-US" sz="3200" dirty="0"/>
              <a:t> </a:t>
            </a:r>
            <a:r>
              <a:rPr lang="en-US" sz="3200" dirty="0" err="1"/>
              <a:t>tragedija</a:t>
            </a:r>
            <a:r>
              <a:rPr lang="en-US" sz="3200" dirty="0"/>
              <a:t>.</a:t>
            </a:r>
          </a:p>
          <a:p>
            <a:r>
              <a:rPr lang="en-US" sz="3200" dirty="0" err="1"/>
              <a:t>Predstavnici</a:t>
            </a:r>
            <a:r>
              <a:rPr lang="en-US" sz="3200" dirty="0"/>
              <a:t>: </a:t>
            </a:r>
            <a:r>
              <a:rPr lang="en-US" sz="3200" dirty="0" err="1"/>
              <a:t>Pjer</a:t>
            </a:r>
            <a:r>
              <a:rPr lang="en-US" sz="3200" dirty="0"/>
              <a:t> </a:t>
            </a:r>
            <a:r>
              <a:rPr lang="en-US" sz="3200" dirty="0" err="1"/>
              <a:t>Kornej</a:t>
            </a:r>
            <a:r>
              <a:rPr lang="en-US" sz="3200" dirty="0"/>
              <a:t>, </a:t>
            </a:r>
            <a:r>
              <a:rPr lang="en-US" sz="3200" dirty="0" err="1"/>
              <a:t>Žan</a:t>
            </a:r>
            <a:r>
              <a:rPr lang="en-US" sz="3200" dirty="0"/>
              <a:t> </a:t>
            </a:r>
            <a:r>
              <a:rPr lang="en-US" sz="3200" dirty="0" err="1"/>
              <a:t>Rasin</a:t>
            </a:r>
            <a:r>
              <a:rPr lang="en-US" sz="3200" dirty="0"/>
              <a:t>, </a:t>
            </a:r>
            <a:r>
              <a:rPr lang="en-US" sz="3200" dirty="0" err="1"/>
              <a:t>Molijer</a:t>
            </a:r>
            <a:r>
              <a:rPr lang="en-US" sz="3200" dirty="0"/>
              <a:t>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9972116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77</TotalTime>
  <Words>399</Words>
  <Application>Microsoft Office PowerPoint</Application>
  <PresentationFormat>Widescreen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Calibri Light</vt:lpstr>
      <vt:lpstr>Edwardian Script ITC</vt:lpstr>
      <vt:lpstr>Trebuchet MS</vt:lpstr>
      <vt:lpstr>Retrospect</vt:lpstr>
      <vt:lpstr>PowerPoint Presentation</vt:lpstr>
      <vt:lpstr>PowerPoint Presentation</vt:lpstr>
      <vt:lpstr>OSNOVNE ODLIKE BAROKA</vt:lpstr>
      <vt:lpstr>OSNOVNE ODLIKE BAROKA</vt:lpstr>
      <vt:lpstr>Barok </vt:lpstr>
      <vt:lpstr>Klasicizam </vt:lpstr>
      <vt:lpstr>PowerPoint Presentation</vt:lpstr>
      <vt:lpstr>Odlike klasicizma</vt:lpstr>
      <vt:lpstr>Odlike klasicizma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Barok I klasicizam</dc:title>
  <dc:creator>Svetlana</dc:creator>
  <cp:lastModifiedBy>MIRANOVIC SVETLANA</cp:lastModifiedBy>
  <cp:revision>9</cp:revision>
  <dcterms:created xsi:type="dcterms:W3CDTF">2015-09-03T07:49:13Z</dcterms:created>
  <dcterms:modified xsi:type="dcterms:W3CDTF">2022-01-14T18:31:57Z</dcterms:modified>
</cp:coreProperties>
</file>