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4" r:id="rId5"/>
    <p:sldId id="270" r:id="rId6"/>
    <p:sldId id="271" r:id="rId7"/>
    <p:sldId id="272" r:id="rId8"/>
    <p:sldId id="273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81" autoAdjust="0"/>
    <p:restoredTop sz="94660"/>
  </p:normalViewPr>
  <p:slideViewPr>
    <p:cSldViewPr snapToGrid="0">
      <p:cViewPr>
        <p:scale>
          <a:sx n="70" d="100"/>
          <a:sy n="70" d="100"/>
        </p:scale>
        <p:origin x="1181" y="4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12/6/2020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smtClean="0">
                <a:latin typeface="Franklin Gothic Medium" panose="020B0603020102020204" pitchFamily="34" charset="0"/>
              </a:rPr>
              <a:t>Smart art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grafici</a:t>
            </a:r>
            <a:r>
              <a:rPr lang="en-US" sz="5000" dirty="0" smtClean="0">
                <a:latin typeface="Franklin Gothic Medium" panose="020B0603020102020204" pitchFamily="34" charset="0"/>
              </a:rPr>
              <a:t> u word-u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31652" y="155276"/>
            <a:ext cx="517585" cy="3278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380889" y="362311"/>
            <a:ext cx="517585" cy="5262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378677" y="1989827"/>
            <a:ext cx="1003542" cy="17626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8214" y="1482660"/>
            <a:ext cx="256204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Biramo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tip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Postoje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kategorije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List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Cycle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kružni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Pyramid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piramida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Hierarchy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grafici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napravljeni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prikažu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hijerarhiju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(od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manjeg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višem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obratno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)….</a:t>
            </a:r>
          </a:p>
        </p:txBody>
      </p:sp>
      <p:sp>
        <p:nvSpPr>
          <p:cNvPr id="7" name="Rectangle 6"/>
          <p:cNvSpPr/>
          <p:nvPr/>
        </p:nvSpPr>
        <p:spPr>
          <a:xfrm>
            <a:off x="7479102" y="4477108"/>
            <a:ext cx="776378" cy="2760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41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960188" y="103518"/>
            <a:ext cx="1086929" cy="3019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38068" y="2084718"/>
            <a:ext cx="1616015" cy="27288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6007" y="5011947"/>
            <a:ext cx="27000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Pane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omogućava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ovog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unosimo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pravouganik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405442"/>
            <a:ext cx="724619" cy="3450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1155940"/>
            <a:ext cx="502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Shape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dodajemo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Bullet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dodajemo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pravouganonika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stalo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više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44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390448"/>
            <a:ext cx="1295400" cy="11988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00436" y="4364895"/>
            <a:ext cx="53097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Shape After-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poslije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označenog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Shape Before-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prije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Shape Above-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označenog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Shape Below-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ispod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označenog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Add Assistant-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pomoćnog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oblika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1600" y="1141562"/>
            <a:ext cx="30371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Pozicioniranje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novog</a:t>
            </a:r>
            <a:r>
              <a:rPr lang="en-US" sz="16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oblika</a:t>
            </a:r>
            <a:endParaRPr lang="en-US" sz="16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730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7751" y="370936"/>
            <a:ext cx="1526875" cy="5779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4890" y="1173193"/>
            <a:ext cx="35282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,,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Šetamo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zamijenjujemo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dijelove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98939" y="370936"/>
            <a:ext cx="8734246" cy="5779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06660" y="1319841"/>
            <a:ext cx="45188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jednostavan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način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veoma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brzo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promijeniti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cijelog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033185" y="370936"/>
            <a:ext cx="483079" cy="5779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864305" y="1073619"/>
            <a:ext cx="19625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Poništavamo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izmjene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tiču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promjene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07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77773" y="163901"/>
            <a:ext cx="534838" cy="2156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5067649"/>
            <a:ext cx="3761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hoćemo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naoravimo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izmjene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određeni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pravougaonik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potrebno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otvorimo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karticu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Format.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7675" y="379562"/>
            <a:ext cx="951782" cy="7073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0" y="1251898"/>
            <a:ext cx="3950898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Change Shape-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označenom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pravougaoniku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Larger-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povećavamo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njegove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dimenzije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Smaller-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smanjujemo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78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65208" y="336430"/>
            <a:ext cx="3194650" cy="7073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6136" y="1243272"/>
            <a:ext cx="309688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Dodijeljujemo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ponudi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98675" y="336430"/>
            <a:ext cx="918714" cy="7073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580626" y="1346788"/>
            <a:ext cx="3096883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Shape Fill-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pozadinu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obliku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Shape Outline-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okvirnu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liniju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Shape Effects-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dodajemo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efekat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796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57646" y="379562"/>
            <a:ext cx="2271622" cy="7418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16902" y="1389920"/>
            <a:ext cx="309688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odnosi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izgleda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označenom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pravougaoniku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351698" y="379561"/>
            <a:ext cx="1224951" cy="74187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678839" y="1389919"/>
            <a:ext cx="2350697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Mijenjanje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dimenzija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označenog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pravougaonika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29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813</TotalTime>
  <Words>232</Words>
  <Application>Microsoft Office PowerPoint</Application>
  <PresentationFormat>Widescreen</PresentationFormat>
  <Paragraphs>32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Franklin Gothic Medium</vt:lpstr>
      <vt:lpstr>Rockwell</vt:lpstr>
      <vt:lpstr>Rockwell Condensed</vt:lpstr>
      <vt:lpstr>Wingdings</vt:lpstr>
      <vt:lpstr>Wood Type</vt:lpstr>
      <vt:lpstr>Smart art grafici u word-u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53</cp:revision>
  <dcterms:created xsi:type="dcterms:W3CDTF">2020-11-08T09:24:49Z</dcterms:created>
  <dcterms:modified xsi:type="dcterms:W3CDTF">2020-12-06T20:18:10Z</dcterms:modified>
</cp:coreProperties>
</file>