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4" r:id="rId5"/>
    <p:sldId id="270" r:id="rId6"/>
    <p:sldId id="271" r:id="rId7"/>
    <p:sldId id="272" r:id="rId8"/>
    <p:sldId id="27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70" d="100"/>
          <a:sy n="70" d="100"/>
        </p:scale>
        <p:origin x="1181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1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1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8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8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8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4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D4E0E4C-905F-4440-A489-D09EFE08125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9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>
                <a:latin typeface="Franklin Gothic Medium" panose="020B0603020102020204" pitchFamily="34" charset="0"/>
              </a:rPr>
              <a:t>Smart art </a:t>
            </a:r>
            <a:r>
              <a:rPr lang="en-US" sz="5000" dirty="0" err="1" smtClean="0">
                <a:latin typeface="Franklin Gothic Medium" panose="020B0603020102020204" pitchFamily="34" charset="0"/>
              </a:rPr>
              <a:t>grafici</a:t>
            </a:r>
            <a:r>
              <a:rPr lang="en-US" sz="5000" dirty="0" smtClean="0">
                <a:latin typeface="Franklin Gothic Medium" panose="020B0603020102020204" pitchFamily="34" charset="0"/>
              </a:rPr>
              <a:t> u word-u</a:t>
            </a:r>
            <a:endParaRPr lang="en-US" sz="5000" dirty="0">
              <a:latin typeface="Franklin Gothic Medium" panose="020B06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452" y="5450169"/>
            <a:ext cx="7891272" cy="1069848"/>
          </a:xfrm>
        </p:spPr>
        <p:txBody>
          <a:bodyPr/>
          <a:lstStyle/>
          <a:p>
            <a:r>
              <a:rPr lang="en-US" dirty="0" err="1" smtClean="0"/>
              <a:t>Pripremila</a:t>
            </a:r>
            <a:r>
              <a:rPr lang="en-US" dirty="0" smtClean="0"/>
              <a:t>: </a:t>
            </a:r>
            <a:r>
              <a:rPr lang="en-US" dirty="0" err="1" smtClean="0"/>
              <a:t>Snežana</a:t>
            </a:r>
            <a:r>
              <a:rPr lang="en-US" dirty="0" smtClean="0"/>
              <a:t> </a:t>
            </a:r>
            <a:r>
              <a:rPr lang="en-US" dirty="0" err="1" smtClean="0"/>
              <a:t>Radović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1652" y="155276"/>
            <a:ext cx="517585" cy="327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80889" y="362311"/>
            <a:ext cx="517585" cy="526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8677" y="1989827"/>
            <a:ext cx="1003542" cy="1762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214" y="1482660"/>
            <a:ext cx="25620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Biramo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tip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Postoje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kategorije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nalaze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grafici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grafici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kružni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grafici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Pyramid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grafici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grafici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napravljeni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prikažu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hijerarhiju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(od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manjeg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višem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obratno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9102" y="4477108"/>
            <a:ext cx="776378" cy="276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0188" y="103518"/>
            <a:ext cx="1086929" cy="301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38068" y="2084718"/>
            <a:ext cx="1616015" cy="2728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007" y="5011947"/>
            <a:ext cx="2700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Pane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omogućava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pomoću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dijela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unosimo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određeni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pravouganik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5442"/>
            <a:ext cx="724619" cy="345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15594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 Shape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dodajemo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 Bullet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dodajemo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pravouganonika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stalo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4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90448"/>
            <a:ext cx="1295400" cy="1198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436" y="4364895"/>
            <a:ext cx="5309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 Shape After-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dodavanje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poslije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označenog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 Shape Before-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dodavanje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 Shape Above-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dodavanje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označenog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 Shape Below-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dodavanje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ispod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označenog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 Assistant-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dodavanje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pomoćnog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141562"/>
            <a:ext cx="3037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Pozicioniranje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novog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oblika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7751" y="370936"/>
            <a:ext cx="1526875" cy="577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890" y="1173193"/>
            <a:ext cx="352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Šetamo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zamijenjujemo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određene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dijelove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8939" y="370936"/>
            <a:ext cx="8734246" cy="577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6660" y="1319841"/>
            <a:ext cx="451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jednostavan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veoma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brzo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možemo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promijeniti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izgled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cijelog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33185" y="370936"/>
            <a:ext cx="483079" cy="577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64305" y="1073619"/>
            <a:ext cx="196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Poništavamo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izmjene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tiču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promjene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izgleda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77773" y="163901"/>
            <a:ext cx="534838" cy="215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067649"/>
            <a:ext cx="3761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Ukoliko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hoćemo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naoravimo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izmjene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određeni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pravougaonik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označimo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otvorimo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karticu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675" y="379562"/>
            <a:ext cx="951782" cy="707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251898"/>
            <a:ext cx="395089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Shape-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mijenjamo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označenom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pravougaoniku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Larger-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povećavamo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njegove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dimenzije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Smaller-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smanjujemo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5208" y="336430"/>
            <a:ext cx="3194650" cy="707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136" y="1243272"/>
            <a:ext cx="309688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Dodijeljujemo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neki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izgled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ponudi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8675" y="336430"/>
            <a:ext cx="918714" cy="707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0626" y="1346788"/>
            <a:ext cx="309688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Shape Fill-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mijenjamo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pozadinu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Shape Outline-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mijenjamo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okvirnu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liniju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Shape Effects-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dodajemo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efekat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7646" y="379562"/>
            <a:ext cx="2271622" cy="741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16902" y="1389920"/>
            <a:ext cx="309688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odnosi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mijenjanje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izgleda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označenom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pravougaoniku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51698" y="379561"/>
            <a:ext cx="1224951" cy="741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78839" y="1389919"/>
            <a:ext cx="235069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Mijenjanje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dimenzija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označenog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pravougaonika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412" y="2346385"/>
            <a:ext cx="509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813</TotalTime>
  <Words>232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Franklin Gothic Medium</vt:lpstr>
      <vt:lpstr>Rockwell</vt:lpstr>
      <vt:lpstr>Rockwell Condensed</vt:lpstr>
      <vt:lpstr>Wingdings</vt:lpstr>
      <vt:lpstr>Wood Type</vt:lpstr>
      <vt:lpstr>Smart art grafici u word-u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 I priprema za instalaciju operativnog sistema</dc:title>
  <dc:creator>Korisnik</dc:creator>
  <cp:lastModifiedBy>Korisnik</cp:lastModifiedBy>
  <cp:revision>53</cp:revision>
  <dcterms:created xsi:type="dcterms:W3CDTF">2020-11-08T09:24:49Z</dcterms:created>
  <dcterms:modified xsi:type="dcterms:W3CDTF">2020-12-06T20:18:10Z</dcterms:modified>
</cp:coreProperties>
</file>