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37EA2C8-DFEE-4A2E-B599-90C50EEDFBFA}" type="datetimeFigureOut">
              <a:rPr lang="en-US" smtClean="0"/>
              <a:t>5/19/2021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EBB31A71-E6C6-42BA-A645-82FAF2B44E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2.1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Unit 2 Coming-of-age ceremonies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428604"/>
            <a:ext cx="8821920" cy="5500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785794"/>
            <a:ext cx="8642399" cy="41434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5720" y="928670"/>
            <a:ext cx="8622619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71546"/>
            <a:ext cx="8720556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12</TotalTime>
  <Words>5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Equity</vt:lpstr>
      <vt:lpstr>Unit 2 Coming-of-age ceremonies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2 Coming-of-age ceremonies</dc:title>
  <dc:creator>Dell</dc:creator>
  <cp:lastModifiedBy>Dell</cp:lastModifiedBy>
  <cp:revision>2</cp:revision>
  <dcterms:created xsi:type="dcterms:W3CDTF">2021-05-19T10:14:16Z</dcterms:created>
  <dcterms:modified xsi:type="dcterms:W3CDTF">2021-05-19T10:27:14Z</dcterms:modified>
</cp:coreProperties>
</file>