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7" r:id="rId3"/>
    <p:sldId id="284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FF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42" autoAdjust="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18/04/2017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18/04/2017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18/04/2017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18/04/2017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18/04/2017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18/04/2017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18/04/2017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18/04/2017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18/04/2017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18/04/2017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18/04/2017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69179-38D6-443E-8605-11674520FF18}" type="datetimeFigureOut">
              <a:rPr lang="en-GB" smtClean="0"/>
              <a:pPr/>
              <a:t>18/04/2017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0.xml"/><Relationship Id="rId18" Type="http://schemas.openxmlformats.org/officeDocument/2006/relationships/slide" Target="slide11.xml"/><Relationship Id="rId26" Type="http://schemas.openxmlformats.org/officeDocument/2006/relationships/slide" Target="slide27.xml"/><Relationship Id="rId3" Type="http://schemas.openxmlformats.org/officeDocument/2006/relationships/slide" Target="slide8.xml"/><Relationship Id="rId21" Type="http://schemas.openxmlformats.org/officeDocument/2006/relationships/slide" Target="slide26.xml"/><Relationship Id="rId7" Type="http://schemas.openxmlformats.org/officeDocument/2006/relationships/slide" Target="slide4.xml"/><Relationship Id="rId12" Type="http://schemas.openxmlformats.org/officeDocument/2006/relationships/slide" Target="slide5.xml"/><Relationship Id="rId17" Type="http://schemas.openxmlformats.org/officeDocument/2006/relationships/slide" Target="slide6.xml"/><Relationship Id="rId25" Type="http://schemas.openxmlformats.org/officeDocument/2006/relationships/slide" Target="slide22.xml"/><Relationship Id="rId2" Type="http://schemas.openxmlformats.org/officeDocument/2006/relationships/slide" Target="slide3.xml"/><Relationship Id="rId16" Type="http://schemas.openxmlformats.org/officeDocument/2006/relationships/slide" Target="slide25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3.xml"/><Relationship Id="rId11" Type="http://schemas.openxmlformats.org/officeDocument/2006/relationships/slide" Target="slide24.xml"/><Relationship Id="rId24" Type="http://schemas.openxmlformats.org/officeDocument/2006/relationships/slide" Target="slide17.xml"/><Relationship Id="rId5" Type="http://schemas.openxmlformats.org/officeDocument/2006/relationships/slide" Target="slide18.xml"/><Relationship Id="rId15" Type="http://schemas.openxmlformats.org/officeDocument/2006/relationships/slide" Target="slide20.xml"/><Relationship Id="rId23" Type="http://schemas.openxmlformats.org/officeDocument/2006/relationships/slide" Target="slide12.xml"/><Relationship Id="rId10" Type="http://schemas.openxmlformats.org/officeDocument/2006/relationships/slide" Target="slide19.xml"/><Relationship Id="rId19" Type="http://schemas.openxmlformats.org/officeDocument/2006/relationships/slide" Target="slide16.xml"/><Relationship Id="rId4" Type="http://schemas.openxmlformats.org/officeDocument/2006/relationships/slide" Target="slide13.xml"/><Relationship Id="rId9" Type="http://schemas.openxmlformats.org/officeDocument/2006/relationships/slide" Target="slide14.xml"/><Relationship Id="rId14" Type="http://schemas.openxmlformats.org/officeDocument/2006/relationships/slide" Target="slide15.xml"/><Relationship Id="rId22" Type="http://schemas.openxmlformats.org/officeDocument/2006/relationships/slide" Target="slide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coollogo_com-25377214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2564904"/>
            <a:ext cx="6049770" cy="1960795"/>
          </a:xfrm>
          <a:prstGeom prst="rect">
            <a:avLst/>
          </a:prstGeom>
        </p:spPr>
      </p:pic>
      <p:pic>
        <p:nvPicPr>
          <p:cNvPr id="6" name="5 - Εικόνα" descr="coollogo_com-10582213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1628800"/>
            <a:ext cx="6958731" cy="9523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228184" y="764704"/>
            <a:ext cx="1440160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2: 30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This is ............... (little) interesting book I have ever read.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the least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228184" y="764704"/>
            <a:ext cx="1368152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2: 40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The ............... (early) you send in your application form, the ............... (good).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earlier, better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228184" y="764704"/>
            <a:ext cx="1368152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2: 50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............... (far) I’ve ever flown is to Madrid.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the furthest / farthest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228184" y="764704"/>
            <a:ext cx="1440160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3: 10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</a:p>
          <a:p>
            <a:r>
              <a:rPr lang="en-US" dirty="0" smtClean="0"/>
              <a:t>We didn't go to the party. We ............... (not invite). 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were not invited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300192" y="764704"/>
            <a:ext cx="1296144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3: 20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</a:p>
          <a:p>
            <a:r>
              <a:rPr lang="en-US" dirty="0" smtClean="0"/>
              <a:t>Violent </a:t>
            </a:r>
            <a:r>
              <a:rPr lang="en-US" dirty="0" err="1" smtClean="0"/>
              <a:t>programmes</a:t>
            </a:r>
            <a:r>
              <a:rPr lang="en-US" dirty="0" smtClean="0"/>
              <a:t> shouldn't ............... in the early evening. (put on)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be put on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Διάγραμμα ροής: Εναλλακτική διεργασία"/>
          <p:cNvSpPr/>
          <p:nvPr/>
        </p:nvSpPr>
        <p:spPr>
          <a:xfrm>
            <a:off x="6228184" y="764704"/>
            <a:ext cx="1368152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3: 30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</a:p>
          <a:p>
            <a:r>
              <a:rPr lang="en-US" dirty="0" smtClean="0"/>
              <a:t>The missing kid ............... yet. (not find)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has not been found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Arrow 9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Διάγραμμα ροής: Εναλλακτική διεργασία"/>
          <p:cNvSpPr/>
          <p:nvPr/>
        </p:nvSpPr>
        <p:spPr>
          <a:xfrm>
            <a:off x="6228184" y="764704"/>
            <a:ext cx="1368152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3: 40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</a:p>
          <a:p>
            <a:r>
              <a:rPr lang="en-US" dirty="0" smtClean="0"/>
              <a:t>I've never seen these flowers before. What ............... (they / call)?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are they called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Arrow 9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228184" y="764704"/>
            <a:ext cx="1368152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3: 50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</a:p>
          <a:p>
            <a:r>
              <a:rPr lang="en-US" dirty="0" smtClean="0"/>
              <a:t>I can’t use my office at the moment. It ............... (paint).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is being painted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300192" y="764704"/>
            <a:ext cx="1296144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4: 10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 </a:t>
            </a:r>
            <a:r>
              <a:rPr lang="en-US" dirty="0" smtClean="0">
                <a:solidFill>
                  <a:srgbClr val="FFFF00"/>
                </a:solidFill>
              </a:rPr>
              <a:t>(Correct the mistake.)</a:t>
            </a:r>
          </a:p>
          <a:p>
            <a:r>
              <a:rPr lang="en-US" dirty="0" smtClean="0"/>
              <a:t>Can I give you an advice?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some / a piece of 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300192" y="764704"/>
            <a:ext cx="1224136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4: 20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  <a:r>
              <a:rPr lang="en-US" dirty="0" smtClean="0">
                <a:solidFill>
                  <a:srgbClr val="FFFF00"/>
                </a:solidFill>
              </a:rPr>
              <a:t> (Correct the mistake.)</a:t>
            </a:r>
          </a:p>
          <a:p>
            <a:r>
              <a:rPr lang="en-US" dirty="0" smtClean="0"/>
              <a:t>I looked on the internet and found that the news weren't true.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wasn't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800080"/>
                </a:solidFill>
              </a:rPr>
              <a:t>Grammar Review</a:t>
            </a:r>
            <a:endParaRPr lang="en-US" b="1" dirty="0">
              <a:solidFill>
                <a:srgbClr val="80008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838200"/>
          <a:ext cx="8291265" cy="5508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253"/>
                <a:gridCol w="1658253"/>
                <a:gridCol w="1658253"/>
                <a:gridCol w="1658253"/>
                <a:gridCol w="1658253"/>
              </a:tblGrid>
              <a:tr h="139527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</a:t>
                      </a:r>
                    </a:p>
                    <a:p>
                      <a:pPr algn="ctr"/>
                      <a:r>
                        <a:rPr lang="en-US" sz="2000" dirty="0" smtClean="0"/>
                        <a:t>Verb Tenses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Comparison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The Passive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Countable / Uncountable Nouns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Question Tags</a:t>
                      </a:r>
                      <a:endParaRPr lang="en-US" sz="2000" dirty="0" smtClean="0"/>
                    </a:p>
                  </a:txBody>
                  <a:tcPr/>
                </a:tc>
              </a:tr>
              <a:tr h="77075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" action="ppaction://hlinksldjump"/>
                        </a:rPr>
                        <a:t>10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3" action="ppaction://hlinksldjump"/>
                        </a:rPr>
                        <a:t>10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4" action="ppaction://hlinksldjump"/>
                        </a:rPr>
                        <a:t>10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5" action="ppaction://hlinksldjump"/>
                        </a:rPr>
                        <a:t>10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6" action="ppaction://hlinksldjump"/>
                        </a:rPr>
                        <a:t>10</a:t>
                      </a:r>
                      <a:endParaRPr lang="en-US" sz="2800" dirty="0"/>
                    </a:p>
                  </a:txBody>
                  <a:tcPr anchor="ctr"/>
                </a:tc>
              </a:tr>
              <a:tr h="78381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7" action="ppaction://hlinksldjump"/>
                        </a:rPr>
                        <a:t>20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8" action="ppaction://hlinksldjump"/>
                        </a:rPr>
                        <a:t>20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9" action="ppaction://hlinksldjump"/>
                        </a:rPr>
                        <a:t>20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0" action="ppaction://hlinksldjump"/>
                        </a:rPr>
                        <a:t>20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1" action="ppaction://hlinksldjump"/>
                        </a:rPr>
                        <a:t>20</a:t>
                      </a:r>
                      <a:endParaRPr lang="en-US" sz="2800" dirty="0"/>
                    </a:p>
                  </a:txBody>
                  <a:tcPr anchor="ctr"/>
                </a:tc>
              </a:tr>
              <a:tr h="78381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2" action="ppaction://hlinksldjump"/>
                        </a:rPr>
                        <a:t>30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3" action="ppaction://hlinksldjump"/>
                        </a:rPr>
                        <a:t>30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4" action="ppaction://hlinksldjump"/>
                        </a:rPr>
                        <a:t>30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5" action="ppaction://hlinksldjump"/>
                        </a:rPr>
                        <a:t>30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6" action="ppaction://hlinksldjump"/>
                        </a:rPr>
                        <a:t>30</a:t>
                      </a:r>
                      <a:endParaRPr lang="en-US" sz="2800" dirty="0"/>
                    </a:p>
                  </a:txBody>
                  <a:tcPr anchor="ctr"/>
                </a:tc>
              </a:tr>
              <a:tr h="78381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7" action="ppaction://hlinksldjump"/>
                        </a:rPr>
                        <a:t>40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8" action="ppaction://hlinksldjump"/>
                        </a:rPr>
                        <a:t>40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9" action="ppaction://hlinksldjump"/>
                        </a:rPr>
                        <a:t>40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0" action="ppaction://hlinksldjump"/>
                        </a:rPr>
                        <a:t>40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1" action="ppaction://hlinksldjump"/>
                        </a:rPr>
                        <a:t>40</a:t>
                      </a:r>
                      <a:endParaRPr lang="en-US" sz="2800" dirty="0"/>
                    </a:p>
                  </a:txBody>
                  <a:tcPr anchor="ctr"/>
                </a:tc>
              </a:tr>
              <a:tr h="95364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2" action="ppaction://hlinksldjump"/>
                        </a:rPr>
                        <a:t>50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3" action="ppaction://hlinksldjump"/>
                        </a:rPr>
                        <a:t>50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4" action="ppaction://hlinksldjump"/>
                        </a:rPr>
                        <a:t>50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5" action="ppaction://hlinksldjump"/>
                        </a:rPr>
                        <a:t>50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6" action="ppaction://hlinksldjump"/>
                        </a:rPr>
                        <a:t>50</a:t>
                      </a:r>
                      <a:endParaRPr lang="en-US" sz="28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300192" y="764704"/>
            <a:ext cx="1296144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4: 30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  <a:r>
              <a:rPr lang="en-US" dirty="0" smtClean="0">
                <a:solidFill>
                  <a:srgbClr val="FFFF00"/>
                </a:solidFill>
              </a:rPr>
              <a:t> (Correct the mistake.)</a:t>
            </a:r>
          </a:p>
          <a:p>
            <a:r>
              <a:rPr lang="en-US" dirty="0" smtClean="0"/>
              <a:t>He has a few knowledge of French. 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little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228184" y="764704"/>
            <a:ext cx="1368152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4: 40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  <a:r>
              <a:rPr lang="en-US" dirty="0" smtClean="0">
                <a:solidFill>
                  <a:srgbClr val="FFFF00"/>
                </a:solidFill>
              </a:rPr>
              <a:t> (Correct the mistakes.)</a:t>
            </a:r>
          </a:p>
          <a:p>
            <a:r>
              <a:rPr lang="en-US" dirty="0" smtClean="0"/>
              <a:t>There were lots of foods at the party.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was, food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300192" y="764704"/>
            <a:ext cx="1296144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4: 50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  <a:r>
              <a:rPr lang="en-US" dirty="0" smtClean="0">
                <a:solidFill>
                  <a:srgbClr val="FFFF00"/>
                </a:solidFill>
              </a:rPr>
              <a:t> (Correct the mistakes.)</a:t>
            </a:r>
          </a:p>
          <a:p>
            <a:r>
              <a:rPr lang="en-US" dirty="0" smtClean="0"/>
              <a:t>The informations you gave me were very useful.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information, was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300192" y="764704"/>
            <a:ext cx="1296144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5: 10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</a:p>
          <a:p>
            <a:r>
              <a:rPr lang="en-US" dirty="0" smtClean="0"/>
              <a:t>Let's go shopping, ............... ?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shall we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300192" y="764704"/>
            <a:ext cx="1224136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5: 20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</a:p>
          <a:p>
            <a:r>
              <a:rPr lang="en-US" dirty="0" smtClean="0"/>
              <a:t>You'll call me when you arrive, ............... ?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won't you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300192" y="764704"/>
            <a:ext cx="1224136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5: 30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</a:p>
          <a:p>
            <a:r>
              <a:rPr lang="en-US" dirty="0" smtClean="0"/>
              <a:t>Lisa has a shower every morning, ............... ?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doesn't she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228184" y="764704"/>
            <a:ext cx="1296144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5: 40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</a:p>
          <a:p>
            <a:r>
              <a:rPr lang="en-US" dirty="0" smtClean="0"/>
              <a:t>Everybody should arrive in time, ............... ?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shouldn't they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228184" y="764704"/>
            <a:ext cx="1368152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5: 50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</a:p>
          <a:p>
            <a:r>
              <a:rPr lang="en-US" dirty="0" smtClean="0"/>
              <a:t>Nobody has arrived yet, ............... ?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have they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Διάγραμμα ροής: Εναλλακτική διεργασία"/>
          <p:cNvSpPr/>
          <p:nvPr/>
        </p:nvSpPr>
        <p:spPr>
          <a:xfrm>
            <a:off x="6156176" y="764704"/>
            <a:ext cx="1584176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1: 10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The hot-air balloon ............... (travel) at a height of 50 </a:t>
            </a:r>
            <a:r>
              <a:rPr lang="en-US" dirty="0" err="1" smtClean="0"/>
              <a:t>metres</a:t>
            </a:r>
            <a:r>
              <a:rPr lang="en-US" dirty="0" smtClean="0"/>
              <a:t> when it ............... (catch) fire.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was travelling, caught</a:t>
            </a:r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Διάγραμμα ροής: Εναλλακτική διεργασία"/>
          <p:cNvSpPr/>
          <p:nvPr/>
        </p:nvSpPr>
        <p:spPr>
          <a:xfrm>
            <a:off x="6156176" y="764704"/>
            <a:ext cx="1512168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1: 20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My grandmother, who died last year, ............... (ride) her bicycle to work every day for 40 years.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rode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Arrow 9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Διάγραμμα ροής: Εναλλακτική διεργασία"/>
          <p:cNvSpPr/>
          <p:nvPr/>
        </p:nvSpPr>
        <p:spPr>
          <a:xfrm>
            <a:off x="6228184" y="764704"/>
            <a:ext cx="1440160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1: 30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How long ............... (you / know) your English teacher?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have you known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Arrow 9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228184" y="764704"/>
            <a:ext cx="1368152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1: 40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You look really great! ............... (you / exercise) at the fitness centre?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Have you been exercising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228184" y="764704"/>
            <a:ext cx="1368152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1: 50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It was the first time John ............... (drive) a car.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had driven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228184" y="764704"/>
            <a:ext cx="1368152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2: 10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Working as a nurse is far ............... (difficult) than people imagine.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more difficult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Διάγραμμα ροής: Εναλλακτική διεργασία"/>
          <p:cNvSpPr/>
          <p:nvPr/>
        </p:nvSpPr>
        <p:spPr>
          <a:xfrm>
            <a:off x="6228184" y="764704"/>
            <a:ext cx="1368152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2: 20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Question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Chris should make a good actor because he's ............... (confident) child I know.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sz="4000" dirty="0" smtClean="0"/>
              <a:t>the most confident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S03000472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6CD7094-DBB4-4B80-8C96-5C15130246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589</Words>
  <Application>Microsoft Office PowerPoint</Application>
  <PresentationFormat>On-screen Show (4:3)</PresentationFormat>
  <Paragraphs>186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TS030004727</vt:lpstr>
      <vt:lpstr>Slide 1</vt:lpstr>
      <vt:lpstr>Grammar Review</vt:lpstr>
      <vt:lpstr>1: 10</vt:lpstr>
      <vt:lpstr>1: 20</vt:lpstr>
      <vt:lpstr>1: 30</vt:lpstr>
      <vt:lpstr>1: 40</vt:lpstr>
      <vt:lpstr>1: 50</vt:lpstr>
      <vt:lpstr>2: 10</vt:lpstr>
      <vt:lpstr>2: 20</vt:lpstr>
      <vt:lpstr>2: 30</vt:lpstr>
      <vt:lpstr>2: 40</vt:lpstr>
      <vt:lpstr>2: 50</vt:lpstr>
      <vt:lpstr>3: 10</vt:lpstr>
      <vt:lpstr>3: 20</vt:lpstr>
      <vt:lpstr>3: 30</vt:lpstr>
      <vt:lpstr>3: 40</vt:lpstr>
      <vt:lpstr>3: 50</vt:lpstr>
      <vt:lpstr>4: 10</vt:lpstr>
      <vt:lpstr>4: 20</vt:lpstr>
      <vt:lpstr>4: 30</vt:lpstr>
      <vt:lpstr>4: 40</vt:lpstr>
      <vt:lpstr>4: 50</vt:lpstr>
      <vt:lpstr>5: 10</vt:lpstr>
      <vt:lpstr>5: 20</vt:lpstr>
      <vt:lpstr>5: 30</vt:lpstr>
      <vt:lpstr>5: 40</vt:lpstr>
      <vt:lpstr>5: 50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Areti Gavalaki</dc:creator>
  <cp:lastModifiedBy>ana</cp:lastModifiedBy>
  <cp:revision>36</cp:revision>
  <dcterms:created xsi:type="dcterms:W3CDTF">2012-04-17T15:06:32Z</dcterms:created>
  <dcterms:modified xsi:type="dcterms:W3CDTF">2017-04-18T19:22:46Z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TC300047279990</vt:lpwstr>
  </property>
</Properties>
</file>