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8" r:id="rId4"/>
    <p:sldId id="260" r:id="rId5"/>
    <p:sldId id="261" r:id="rId6"/>
    <p:sldId id="259" r:id="rId7"/>
    <p:sldId id="262" r:id="rId8"/>
    <p:sldId id="257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2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8EA83AD-A3E7-471F-BED0-7A74593A9A6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CCFFEC0-4DA6-4D27-AF94-30EC8BFE09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A83AD-A3E7-471F-BED0-7A74593A9A6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FFEC0-4DA6-4D27-AF94-30EC8BFE0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A83AD-A3E7-471F-BED0-7A74593A9A6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FFEC0-4DA6-4D27-AF94-30EC8BFE0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A83AD-A3E7-471F-BED0-7A74593A9A6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FFEC0-4DA6-4D27-AF94-30EC8BFE0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8EA83AD-A3E7-471F-BED0-7A74593A9A6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CCFFEC0-4DA6-4D27-AF94-30EC8BFE09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A83AD-A3E7-471F-BED0-7A74593A9A6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CCFFEC0-4DA6-4D27-AF94-30EC8BFE09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A83AD-A3E7-471F-BED0-7A74593A9A6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CCFFEC0-4DA6-4D27-AF94-30EC8BFE0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A83AD-A3E7-471F-BED0-7A74593A9A6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FFEC0-4DA6-4D27-AF94-30EC8BFE09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A83AD-A3E7-471F-BED0-7A74593A9A6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FFEC0-4DA6-4D27-AF94-30EC8BFE0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8EA83AD-A3E7-471F-BED0-7A74593A9A6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CCFFEC0-4DA6-4D27-AF94-30EC8BFE09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8EA83AD-A3E7-471F-BED0-7A74593A9A6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CCFFEC0-4DA6-4D27-AF94-30EC8BFE09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8EA83AD-A3E7-471F-BED0-7A74593A9A6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CCFFEC0-4DA6-4D27-AF94-30EC8BFE09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0.1 Homes</a:t>
            </a:r>
            <a:r>
              <a:rPr lang="en-US" dirty="0" smtClean="0"/>
              <a:t>, </a:t>
            </a:r>
            <a:r>
              <a:rPr lang="en-US" dirty="0" smtClean="0"/>
              <a:t> 0.2 food, 0.3 </a:t>
            </a:r>
            <a:r>
              <a:rPr lang="en-US" dirty="0" smtClean="0"/>
              <a:t>shops</a:t>
            </a: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 smtClean="0"/>
              <a:t>Bungalow – a house</a:t>
            </a:r>
            <a:r>
              <a:rPr lang="en-US" sz="2400" b="1" i="1" dirty="0" smtClean="0"/>
              <a:t> </a:t>
            </a:r>
            <a:r>
              <a:rPr lang="en-US" sz="2400" i="1" dirty="0" smtClean="0"/>
              <a:t>that usually has one storey (level)</a:t>
            </a:r>
          </a:p>
          <a:p>
            <a:r>
              <a:rPr lang="en-US" sz="2400" i="1" dirty="0" smtClean="0"/>
              <a:t>Cottage – a small house, usually in the countryside</a:t>
            </a:r>
          </a:p>
          <a:p>
            <a:r>
              <a:rPr lang="en-US" sz="2400" i="1" dirty="0" smtClean="0"/>
              <a:t>Semi-detached house – a house that is joined to another similar house on one side</a:t>
            </a:r>
          </a:p>
          <a:p>
            <a:r>
              <a:rPr lang="en-US" sz="2400" i="1" dirty="0" smtClean="0"/>
              <a:t>Detached house - a house that is not joined to any other house</a:t>
            </a:r>
          </a:p>
          <a:p>
            <a:r>
              <a:rPr lang="en-US" sz="2400" i="1" dirty="0" smtClean="0"/>
              <a:t>Terraced house - is one of a row  of similar houses joined together by their side walls</a:t>
            </a:r>
          </a:p>
          <a:p>
            <a:pPr>
              <a:buNone/>
            </a:pPr>
            <a:endParaRPr lang="en-US" sz="2400" i="1" dirty="0" smtClean="0"/>
          </a:p>
          <a:p>
            <a:endParaRPr lang="en-US" sz="2400" i="1" dirty="0" smtClean="0"/>
          </a:p>
          <a:p>
            <a:endParaRPr lang="en-US" sz="2400" i="1" dirty="0" smtClean="0"/>
          </a:p>
          <a:p>
            <a:endParaRPr lang="en-US" sz="2400" i="1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642918"/>
            <a:ext cx="2603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Vocabulary</a:t>
            </a:r>
            <a:endParaRPr lang="en-US" sz="36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460820"/>
          </a:xfrm>
        </p:spPr>
        <p:txBody>
          <a:bodyPr>
            <a:normAutofit/>
          </a:bodyPr>
          <a:lstStyle/>
          <a:p>
            <a:pPr algn="l"/>
            <a:r>
              <a:rPr lang="en-US" sz="2100" dirty="0" smtClean="0"/>
              <a:t>Put the words for houses and rooms in the right category</a:t>
            </a:r>
            <a:endParaRPr lang="en-US" sz="21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143248"/>
            <a:ext cx="2382413" cy="77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143248"/>
            <a:ext cx="210357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143248"/>
            <a:ext cx="2332856" cy="7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2643182"/>
            <a:ext cx="14192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710" y="1643050"/>
            <a:ext cx="7524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1571612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1571612"/>
            <a:ext cx="7905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48" y="2071678"/>
            <a:ext cx="15525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57686" y="2500306"/>
            <a:ext cx="1562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00232" y="2071678"/>
            <a:ext cx="6762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85918" y="1571612"/>
            <a:ext cx="1800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58082" y="2428868"/>
            <a:ext cx="13906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15008" y="1643050"/>
            <a:ext cx="8858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857488" y="2428868"/>
            <a:ext cx="1266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071802" y="2071678"/>
            <a:ext cx="8858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643834" y="2000240"/>
            <a:ext cx="866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42910" y="2071678"/>
            <a:ext cx="990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786578" y="1643050"/>
            <a:ext cx="857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143636" y="2500306"/>
            <a:ext cx="8096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857620" y="1571612"/>
            <a:ext cx="4953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143636" y="2143116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6.19796E-6 L -0.75607 0.2937 " pathEditMode="relative" ptsTypes="AA">
                                      <p:cBhvr>
                                        <p:cTn id="6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4.79186E-6 L 0.04722 0.2833 " pathEditMode="relative" ptsTypes="AA">
                                      <p:cBhvr>
                                        <p:cTn id="10" dur="3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 0.01226 L -0.42795 0.2430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0.03353 L 0.16684 0.421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0.01481 L 0.32673 0.41328 " pathEditMode="relative" ptsTypes="AA">
                                      <p:cBhvr>
                                        <p:cTn id="22" dur="3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4 0.01549 L -0.21285 0.45606 " pathEditMode="relative" ptsTypes="AA">
                                      <p:cBhvr>
                                        <p:cTn id="26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6818E-6 L -0.08056 0.2585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65 0.0148 L -0.77066 0.44496 " pathEditMode="relative" ptsTypes="AA">
                                      <p:cBhvr>
                                        <p:cTn id="34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79 0.01665 L -0.42379 0.4364 " pathEditMode="relative" ptsTypes="AA">
                                      <p:cBhvr>
                                        <p:cTn id="38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13 0.00255 L 0.05954 0.3383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2312 L 0.00174 0.56845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7 0.03631 L 0.22083 0.4560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2174 L -0.00555 0.51573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0.02243 L -0.43698 0.62049 " pathEditMode="relative" ptsTypes="AA">
                                      <p:cBhvr>
                                        <p:cTn id="58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 0.00555 L 0.08421 0.50902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0.01503 L -0.45573 0.53955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99 0.02174 L 0.65903 0.50416 " pathEditMode="relative" ptsTypes="AA">
                                      <p:cBhvr>
                                        <p:cTn id="70" dur="3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2405 L 0.08681 0.50671 " pathEditMode="relative" ptsTypes="AA">
                                      <p:cBhvr>
                                        <p:cTn id="74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61074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>Complete the words in the sentences. The first letter of each word is written</a:t>
            </a:r>
            <a:endParaRPr lang="en-US" sz="28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6000791" cy="524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Write a type of food or drink for each letter of the alphabet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For example: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A- apple</a:t>
            </a:r>
          </a:p>
          <a:p>
            <a:pPr>
              <a:buNone/>
            </a:pPr>
            <a:r>
              <a:rPr lang="en-US" dirty="0" smtClean="0"/>
              <a:t>B- banana</a:t>
            </a:r>
          </a:p>
          <a:p>
            <a:pPr>
              <a:buNone/>
            </a:pPr>
            <a:r>
              <a:rPr lang="en-US" dirty="0" smtClean="0"/>
              <a:t>C- carrot</a:t>
            </a:r>
          </a:p>
          <a:p>
            <a:pPr>
              <a:buNone/>
            </a:pPr>
            <a:r>
              <a:rPr lang="en-US" dirty="0" smtClean="0"/>
              <a:t>D…</a:t>
            </a:r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396428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Complete the shopping list. Use the words from the box below</a:t>
            </a:r>
            <a:endParaRPr lang="en-US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643182"/>
            <a:ext cx="5635541" cy="380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214422"/>
            <a:ext cx="4500594" cy="105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Shops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3643338" cy="187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143380"/>
            <a:ext cx="3623018" cy="188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643314"/>
            <a:ext cx="3643338" cy="243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142984"/>
            <a:ext cx="3571900" cy="194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57224" y="3143248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lothes shop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43570" y="3143248"/>
            <a:ext cx="1416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ports shop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42976" y="6143644"/>
            <a:ext cx="201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store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72132" y="6143644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hoe shop</a:t>
            </a:r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571480"/>
            <a:ext cx="20669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2786082" cy="193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857628"/>
            <a:ext cx="3995746" cy="224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857628"/>
            <a:ext cx="3248028" cy="222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857232"/>
            <a:ext cx="2952751" cy="192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28596" y="2928934"/>
            <a:ext cx="1432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newsagents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29058" y="335756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bookshop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29388" y="2857496"/>
            <a:ext cx="1535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supermarket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43636" y="6143644"/>
            <a:ext cx="119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</a:t>
            </a:r>
            <a:r>
              <a:rPr lang="en-US" dirty="0" err="1" smtClean="0"/>
              <a:t>eweller’s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71604" y="6143644"/>
            <a:ext cx="102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toyshop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59658"/>
            <a:ext cx="8229600" cy="389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248</TotalTime>
  <Words>145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Foundry</vt:lpstr>
      <vt:lpstr>Vocabulary</vt:lpstr>
      <vt:lpstr>Slide 2</vt:lpstr>
      <vt:lpstr>Put the words for houses and rooms in the right category</vt:lpstr>
      <vt:lpstr>Complete the words in the sentences. The first letter of each word is written</vt:lpstr>
      <vt:lpstr>Slide 5</vt:lpstr>
      <vt:lpstr>Complete the shopping list. Use the words from the box below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Dell</dc:creator>
  <cp:lastModifiedBy>Dell</cp:lastModifiedBy>
  <cp:revision>26</cp:revision>
  <dcterms:created xsi:type="dcterms:W3CDTF">2020-10-03T08:58:25Z</dcterms:created>
  <dcterms:modified xsi:type="dcterms:W3CDTF">2020-10-03T13:10:47Z</dcterms:modified>
</cp:coreProperties>
</file>