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matic SC Bold" charset="-79"/>
      <p:regular r:id="rId16"/>
    </p:embeddedFont>
    <p:embeddedFont>
      <p:font typeface="Calibri" pitchFamily="34" charset="0"/>
      <p:regular r:id="rId17"/>
      <p:bold r:id="rId18"/>
      <p:italic r:id="rId19"/>
      <p:boldItalic r:id="rId20"/>
    </p:embeddedFont>
    <p:embeddedFont>
      <p:font typeface="Muli Bold" charset="-18"/>
      <p:regular r:id="rId21"/>
    </p:embeddedFont>
    <p:embeddedFont>
      <p:font typeface="Muli Regular Bold" charset="-18"/>
      <p:regular r:id="rId22"/>
    </p:embeddedFont>
    <p:embeddedFont>
      <p:font typeface="Muli Regular" charset="-18"/>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8.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7.png"/><Relationship Id="rId5" Type="http://schemas.openxmlformats.org/officeDocument/2006/relationships/image" Target="../media/image25.png"/><Relationship Id="rId10"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6.jpe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133738">
            <a:off x="6592141" y="6772250"/>
            <a:ext cx="5109623" cy="1021925"/>
          </a:xfrm>
          <a:prstGeom prst="rect">
            <a:avLst/>
          </a:prstGeom>
        </p:spPr>
      </p:pic>
      <p:pic>
        <p:nvPicPr>
          <p:cNvPr id="3" name="Picture 3"/>
          <p:cNvPicPr>
            <a:picLocks noChangeAspect="1"/>
          </p:cNvPicPr>
          <p:nvPr/>
        </p:nvPicPr>
        <p:blipFill>
          <a:blip r:embed="rId3" cstate="print"/>
          <a:srcRect/>
          <a:stretch>
            <a:fillRect/>
          </a:stretch>
        </p:blipFill>
        <p:spPr>
          <a:xfrm rot="297725">
            <a:off x="4019514" y="3326278"/>
            <a:ext cx="10254876" cy="3244270"/>
          </a:xfrm>
          <a:prstGeom prst="rect">
            <a:avLst/>
          </a:prstGeom>
        </p:spPr>
      </p:pic>
      <p:sp>
        <p:nvSpPr>
          <p:cNvPr id="4" name="TextBox 4"/>
          <p:cNvSpPr txBox="1"/>
          <p:nvPr/>
        </p:nvSpPr>
        <p:spPr>
          <a:xfrm>
            <a:off x="5500446" y="1638335"/>
            <a:ext cx="7430021" cy="4237020"/>
          </a:xfrm>
          <a:prstGeom prst="rect">
            <a:avLst/>
          </a:prstGeom>
        </p:spPr>
        <p:txBody>
          <a:bodyPr lIns="0" tIns="0" rIns="0" bIns="0" rtlCol="0" anchor="t">
            <a:spAutoFit/>
          </a:bodyPr>
          <a:lstStyle/>
          <a:p>
            <a:pPr algn="ctr">
              <a:lnSpc>
                <a:spcPts val="16203"/>
              </a:lnSpc>
            </a:pPr>
            <a:r>
              <a:rPr lang="en-US" sz="11573">
                <a:solidFill>
                  <a:srgbClr val="000000"/>
                </a:solidFill>
                <a:latin typeface="Amatic SC Bold"/>
              </a:rPr>
              <a:t>ENGLISH LESSON</a:t>
            </a:r>
          </a:p>
          <a:p>
            <a:pPr algn="ctr">
              <a:lnSpc>
                <a:spcPts val="16203"/>
              </a:lnSpc>
            </a:pPr>
            <a:r>
              <a:rPr lang="en-US" sz="11573">
                <a:solidFill>
                  <a:srgbClr val="000000"/>
                </a:solidFill>
                <a:latin typeface="Amatic SC Bold"/>
              </a:rPr>
              <a:t>THE PASSIVE VOICE</a:t>
            </a:r>
          </a:p>
          <a:p>
            <a:pPr algn="ctr">
              <a:lnSpc>
                <a:spcPts val="1575"/>
              </a:lnSpc>
              <a:spcBef>
                <a:spcPct val="0"/>
              </a:spcBef>
            </a:pPr>
            <a:endParaRPr/>
          </a:p>
        </p:txBody>
      </p:sp>
      <p:pic>
        <p:nvPicPr>
          <p:cNvPr id="5" name="Picture 5"/>
          <p:cNvPicPr>
            <a:picLocks noChangeAspect="1"/>
          </p:cNvPicPr>
          <p:nvPr/>
        </p:nvPicPr>
        <p:blipFill>
          <a:blip r:embed="rId4" cstate="print"/>
          <a:srcRect/>
          <a:stretch>
            <a:fillRect/>
          </a:stretch>
        </p:blipFill>
        <p:spPr>
          <a:xfrm rot="10084657">
            <a:off x="3627756" y="1869066"/>
            <a:ext cx="541332" cy="519679"/>
          </a:xfrm>
          <a:prstGeom prst="rect">
            <a:avLst/>
          </a:prstGeom>
        </p:spPr>
      </p:pic>
      <p:pic>
        <p:nvPicPr>
          <p:cNvPr id="6" name="Picture 6"/>
          <p:cNvPicPr>
            <a:picLocks noChangeAspect="1"/>
          </p:cNvPicPr>
          <p:nvPr/>
        </p:nvPicPr>
        <p:blipFill>
          <a:blip r:embed="rId5" cstate="print"/>
          <a:srcRect/>
          <a:stretch>
            <a:fillRect/>
          </a:stretch>
        </p:blipFill>
        <p:spPr>
          <a:xfrm rot="1460983">
            <a:off x="691221" y="6297296"/>
            <a:ext cx="1748898" cy="2199872"/>
          </a:xfrm>
          <a:prstGeom prst="rect">
            <a:avLst/>
          </a:prstGeom>
        </p:spPr>
      </p:pic>
      <p:pic>
        <p:nvPicPr>
          <p:cNvPr id="7" name="Picture 7"/>
          <p:cNvPicPr>
            <a:picLocks noChangeAspect="1"/>
          </p:cNvPicPr>
          <p:nvPr/>
        </p:nvPicPr>
        <p:blipFill>
          <a:blip r:embed="rId6" cstate="print"/>
          <a:srcRect/>
          <a:stretch>
            <a:fillRect/>
          </a:stretch>
        </p:blipFill>
        <p:spPr>
          <a:xfrm rot="-1159206">
            <a:off x="2754259" y="4340976"/>
            <a:ext cx="662036" cy="1122094"/>
          </a:xfrm>
          <a:prstGeom prst="rect">
            <a:avLst/>
          </a:prstGeom>
        </p:spPr>
      </p:pic>
      <p:pic>
        <p:nvPicPr>
          <p:cNvPr id="8" name="Picture 8"/>
          <p:cNvPicPr>
            <a:picLocks noChangeAspect="1"/>
          </p:cNvPicPr>
          <p:nvPr/>
        </p:nvPicPr>
        <p:blipFill>
          <a:blip r:embed="rId7" cstate="print"/>
          <a:srcRect/>
          <a:stretch>
            <a:fillRect/>
          </a:stretch>
        </p:blipFill>
        <p:spPr>
          <a:xfrm>
            <a:off x="5486684" y="8801590"/>
            <a:ext cx="758759" cy="837986"/>
          </a:xfrm>
          <a:prstGeom prst="rect">
            <a:avLst/>
          </a:prstGeom>
        </p:spPr>
      </p:pic>
      <p:pic>
        <p:nvPicPr>
          <p:cNvPr id="9" name="Picture 9"/>
          <p:cNvPicPr>
            <a:picLocks noChangeAspect="1"/>
          </p:cNvPicPr>
          <p:nvPr/>
        </p:nvPicPr>
        <p:blipFill>
          <a:blip r:embed="rId5" cstate="print"/>
          <a:srcRect/>
          <a:stretch>
            <a:fillRect/>
          </a:stretch>
        </p:blipFill>
        <p:spPr>
          <a:xfrm rot="4810274">
            <a:off x="15575808" y="739774"/>
            <a:ext cx="1675438" cy="2107469"/>
          </a:xfrm>
          <a:prstGeom prst="rect">
            <a:avLst/>
          </a:prstGeom>
        </p:spPr>
      </p:pic>
      <p:pic>
        <p:nvPicPr>
          <p:cNvPr id="10" name="Picture 10"/>
          <p:cNvPicPr>
            <a:picLocks noChangeAspect="1"/>
          </p:cNvPicPr>
          <p:nvPr/>
        </p:nvPicPr>
        <p:blipFill>
          <a:blip r:embed="rId4" cstate="print"/>
          <a:srcRect/>
          <a:stretch>
            <a:fillRect/>
          </a:stretch>
        </p:blipFill>
        <p:spPr>
          <a:xfrm rot="-7483644">
            <a:off x="2484938" y="8905629"/>
            <a:ext cx="509049" cy="488687"/>
          </a:xfrm>
          <a:prstGeom prst="rect">
            <a:avLst/>
          </a:prstGeom>
        </p:spPr>
      </p:pic>
      <p:pic>
        <p:nvPicPr>
          <p:cNvPr id="11" name="Picture 11"/>
          <p:cNvPicPr>
            <a:picLocks noChangeAspect="1"/>
          </p:cNvPicPr>
          <p:nvPr/>
        </p:nvPicPr>
        <p:blipFill>
          <a:blip r:embed="rId4" cstate="print"/>
          <a:srcRect/>
          <a:stretch>
            <a:fillRect/>
          </a:stretch>
        </p:blipFill>
        <p:spPr>
          <a:xfrm rot="1422455">
            <a:off x="887331" y="3945578"/>
            <a:ext cx="509049" cy="488687"/>
          </a:xfrm>
          <a:prstGeom prst="rect">
            <a:avLst/>
          </a:prstGeom>
        </p:spPr>
      </p:pic>
      <p:pic>
        <p:nvPicPr>
          <p:cNvPr id="12" name="Picture 12"/>
          <p:cNvPicPr>
            <a:picLocks noChangeAspect="1"/>
          </p:cNvPicPr>
          <p:nvPr/>
        </p:nvPicPr>
        <p:blipFill>
          <a:blip r:embed="rId4" cstate="print"/>
          <a:srcRect/>
          <a:stretch>
            <a:fillRect/>
          </a:stretch>
        </p:blipFill>
        <p:spPr>
          <a:xfrm rot="2851397">
            <a:off x="9208285" y="507545"/>
            <a:ext cx="319992" cy="307192"/>
          </a:xfrm>
          <a:prstGeom prst="rect">
            <a:avLst/>
          </a:prstGeom>
        </p:spPr>
      </p:pic>
      <p:pic>
        <p:nvPicPr>
          <p:cNvPr id="13" name="Picture 13"/>
          <p:cNvPicPr>
            <a:picLocks noChangeAspect="1"/>
          </p:cNvPicPr>
          <p:nvPr/>
        </p:nvPicPr>
        <p:blipFill>
          <a:blip r:embed="rId4" cstate="print"/>
          <a:srcRect/>
          <a:stretch>
            <a:fillRect/>
          </a:stretch>
        </p:blipFill>
        <p:spPr>
          <a:xfrm rot="-10019461">
            <a:off x="13288030" y="1319249"/>
            <a:ext cx="516571" cy="495908"/>
          </a:xfrm>
          <a:prstGeom prst="rect">
            <a:avLst/>
          </a:prstGeom>
        </p:spPr>
      </p:pic>
      <p:pic>
        <p:nvPicPr>
          <p:cNvPr id="14" name="Picture 14"/>
          <p:cNvPicPr>
            <a:picLocks noChangeAspect="1"/>
          </p:cNvPicPr>
          <p:nvPr/>
        </p:nvPicPr>
        <p:blipFill>
          <a:blip r:embed="rId4" cstate="print"/>
          <a:srcRect/>
          <a:stretch>
            <a:fillRect/>
          </a:stretch>
        </p:blipFill>
        <p:spPr>
          <a:xfrm rot="-6383107">
            <a:off x="16927791" y="5017806"/>
            <a:ext cx="513645" cy="493100"/>
          </a:xfrm>
          <a:prstGeom prst="rect">
            <a:avLst/>
          </a:prstGeom>
        </p:spPr>
      </p:pic>
      <p:pic>
        <p:nvPicPr>
          <p:cNvPr id="15" name="Picture 15"/>
          <p:cNvPicPr>
            <a:picLocks noChangeAspect="1"/>
          </p:cNvPicPr>
          <p:nvPr/>
        </p:nvPicPr>
        <p:blipFill>
          <a:blip r:embed="rId4" cstate="print"/>
          <a:srcRect/>
          <a:stretch>
            <a:fillRect/>
          </a:stretch>
        </p:blipFill>
        <p:spPr>
          <a:xfrm rot="5756806">
            <a:off x="15020060" y="9178423"/>
            <a:ext cx="424393" cy="407417"/>
          </a:xfrm>
          <a:prstGeom prst="rect">
            <a:avLst/>
          </a:prstGeom>
        </p:spPr>
      </p:pic>
      <p:pic>
        <p:nvPicPr>
          <p:cNvPr id="16" name="Picture 16"/>
          <p:cNvPicPr>
            <a:picLocks noChangeAspect="1"/>
          </p:cNvPicPr>
          <p:nvPr/>
        </p:nvPicPr>
        <p:blipFill>
          <a:blip r:embed="rId4" cstate="print"/>
          <a:srcRect/>
          <a:stretch>
            <a:fillRect/>
          </a:stretch>
        </p:blipFill>
        <p:spPr>
          <a:xfrm rot="8915872">
            <a:off x="14407882" y="6383025"/>
            <a:ext cx="424393" cy="407417"/>
          </a:xfrm>
          <a:prstGeom prst="rect">
            <a:avLst/>
          </a:prstGeom>
        </p:spPr>
      </p:pic>
      <p:pic>
        <p:nvPicPr>
          <p:cNvPr id="17" name="Picture 17"/>
          <p:cNvPicPr>
            <a:picLocks noChangeAspect="1"/>
          </p:cNvPicPr>
          <p:nvPr/>
        </p:nvPicPr>
        <p:blipFill>
          <a:blip r:embed="rId4" cstate="print"/>
          <a:srcRect/>
          <a:stretch>
            <a:fillRect/>
          </a:stretch>
        </p:blipFill>
        <p:spPr>
          <a:xfrm rot="5756806">
            <a:off x="4802333" y="6847344"/>
            <a:ext cx="424393" cy="407417"/>
          </a:xfrm>
          <a:prstGeom prst="rect">
            <a:avLst/>
          </a:prstGeom>
        </p:spPr>
      </p:pic>
      <p:pic>
        <p:nvPicPr>
          <p:cNvPr id="18" name="Picture 18"/>
          <p:cNvPicPr>
            <a:picLocks noChangeAspect="1"/>
          </p:cNvPicPr>
          <p:nvPr/>
        </p:nvPicPr>
        <p:blipFill>
          <a:blip r:embed="rId6" cstate="print"/>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7" cstate="print"/>
          <a:srcRect/>
          <a:stretch>
            <a:fillRect/>
          </a:stretch>
        </p:blipFill>
        <p:spPr>
          <a:xfrm rot="1800043">
            <a:off x="11671035" y="347808"/>
            <a:ext cx="567418" cy="626667"/>
          </a:xfrm>
          <a:prstGeom prst="rect">
            <a:avLst/>
          </a:prstGeom>
        </p:spPr>
      </p:pic>
      <p:pic>
        <p:nvPicPr>
          <p:cNvPr id="20" name="Picture 20"/>
          <p:cNvPicPr>
            <a:picLocks noChangeAspect="1"/>
          </p:cNvPicPr>
          <p:nvPr/>
        </p:nvPicPr>
        <p:blipFill>
          <a:blip r:embed="rId6" cstate="print"/>
          <a:srcRect/>
          <a:stretch>
            <a:fillRect/>
          </a:stretch>
        </p:blipFill>
        <p:spPr>
          <a:xfrm rot="-10154087">
            <a:off x="15305381" y="3449328"/>
            <a:ext cx="489149" cy="829067"/>
          </a:xfrm>
          <a:prstGeom prst="rect">
            <a:avLst/>
          </a:prstGeom>
        </p:spPr>
      </p:pic>
      <p:pic>
        <p:nvPicPr>
          <p:cNvPr id="21" name="Picture 21"/>
          <p:cNvPicPr>
            <a:picLocks noChangeAspect="1"/>
          </p:cNvPicPr>
          <p:nvPr/>
        </p:nvPicPr>
        <p:blipFill>
          <a:blip r:embed="rId6" cstate="print"/>
          <a:srcRect/>
          <a:stretch>
            <a:fillRect/>
          </a:stretch>
        </p:blipFill>
        <p:spPr>
          <a:xfrm rot="-1669974">
            <a:off x="6165299" y="822791"/>
            <a:ext cx="530353" cy="898904"/>
          </a:xfrm>
          <a:prstGeom prst="rect">
            <a:avLst/>
          </a:prstGeom>
        </p:spPr>
      </p:pic>
      <p:pic>
        <p:nvPicPr>
          <p:cNvPr id="22" name="Picture 22"/>
          <p:cNvPicPr>
            <a:picLocks noChangeAspect="1"/>
          </p:cNvPicPr>
          <p:nvPr/>
        </p:nvPicPr>
        <p:blipFill>
          <a:blip r:embed="rId4" cstate="print"/>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8" cstate="print"/>
          <a:srcRect/>
          <a:stretch>
            <a:fillRect/>
          </a:stretch>
        </p:blipFill>
        <p:spPr>
          <a:xfrm rot="693431">
            <a:off x="1252195" y="916550"/>
            <a:ext cx="826577" cy="1185137"/>
          </a:xfrm>
          <a:prstGeom prst="rect">
            <a:avLst/>
          </a:prstGeom>
        </p:spPr>
      </p:pic>
      <p:pic>
        <p:nvPicPr>
          <p:cNvPr id="24" name="Picture 24"/>
          <p:cNvPicPr>
            <a:picLocks noChangeAspect="1"/>
          </p:cNvPicPr>
          <p:nvPr/>
        </p:nvPicPr>
        <p:blipFill>
          <a:blip r:embed="rId8" cstate="print"/>
          <a:srcRect/>
          <a:stretch>
            <a:fillRect/>
          </a:stretch>
        </p:blipFill>
        <p:spPr>
          <a:xfrm rot="-2419102">
            <a:off x="16011837" y="6705132"/>
            <a:ext cx="927423" cy="1329729"/>
          </a:xfrm>
          <a:prstGeom prst="rect">
            <a:avLst/>
          </a:prstGeom>
        </p:spPr>
      </p:pic>
      <p:sp>
        <p:nvSpPr>
          <p:cNvPr id="25" name="TextBox 25"/>
          <p:cNvSpPr txBox="1"/>
          <p:nvPr/>
        </p:nvSpPr>
        <p:spPr>
          <a:xfrm>
            <a:off x="6884348" y="6903199"/>
            <a:ext cx="4525208" cy="576633"/>
          </a:xfrm>
          <a:prstGeom prst="rect">
            <a:avLst/>
          </a:prstGeom>
        </p:spPr>
        <p:txBody>
          <a:bodyPr lIns="0" tIns="0" rIns="0" bIns="0" rtlCol="0" anchor="t">
            <a:spAutoFit/>
          </a:bodyPr>
          <a:lstStyle/>
          <a:p>
            <a:pPr algn="ctr">
              <a:lnSpc>
                <a:spcPts val="5039"/>
              </a:lnSpc>
              <a:spcBef>
                <a:spcPct val="0"/>
              </a:spcBef>
            </a:pPr>
            <a:r>
              <a:rPr lang="en-US" sz="3599" spc="-71">
                <a:solidFill>
                  <a:srgbClr val="000000"/>
                </a:solidFill>
                <a:latin typeface="Muli Bold"/>
              </a:rPr>
              <a:t>Teacher Elida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2043113" y="2027751"/>
            <a:ext cx="5829300" cy="6231499"/>
            <a:chOff x="0" y="0"/>
            <a:chExt cx="7772400" cy="8308665"/>
          </a:xfrm>
        </p:grpSpPr>
        <p:sp>
          <p:nvSpPr>
            <p:cNvPr id="3" name="TextBox 3"/>
            <p:cNvSpPr txBox="1"/>
            <p:nvPr/>
          </p:nvSpPr>
          <p:spPr>
            <a:xfrm>
              <a:off x="0" y="-266700"/>
              <a:ext cx="7772400" cy="3182620"/>
            </a:xfrm>
            <a:prstGeom prst="rect">
              <a:avLst/>
            </a:prstGeom>
          </p:spPr>
          <p:txBody>
            <a:bodyPr lIns="0" tIns="0" rIns="0" bIns="0" rtlCol="0" anchor="t">
              <a:spAutoFit/>
            </a:bodyPr>
            <a:lstStyle/>
            <a:p>
              <a:pPr marL="0" lvl="0" indent="0">
                <a:lnSpc>
                  <a:spcPts val="20160"/>
                </a:lnSpc>
                <a:spcBef>
                  <a:spcPct val="0"/>
                </a:spcBef>
              </a:pPr>
              <a:r>
                <a:rPr lang="en-US" sz="14400">
                  <a:solidFill>
                    <a:srgbClr val="000000"/>
                  </a:solidFill>
                  <a:latin typeface="Amatic SC Bold"/>
                </a:rPr>
                <a:t>PASSIVEUSE</a:t>
              </a:r>
            </a:p>
          </p:txBody>
        </p:sp>
        <p:sp>
          <p:nvSpPr>
            <p:cNvPr id="4" name="TextBox 4"/>
            <p:cNvSpPr txBox="1"/>
            <p:nvPr/>
          </p:nvSpPr>
          <p:spPr>
            <a:xfrm>
              <a:off x="0" y="3723542"/>
              <a:ext cx="7772400" cy="4585123"/>
            </a:xfrm>
            <a:prstGeom prst="rect">
              <a:avLst/>
            </a:prstGeom>
          </p:spPr>
          <p:txBody>
            <a:bodyPr lIns="0" tIns="0" rIns="0" bIns="0" rtlCol="0" anchor="t">
              <a:spAutoFit/>
            </a:bodyPr>
            <a:lstStyle/>
            <a:p>
              <a:pPr>
                <a:lnSpc>
                  <a:spcPts val="3919"/>
                </a:lnSpc>
              </a:pPr>
              <a:r>
                <a:rPr lang="en-US" sz="2800">
                  <a:solidFill>
                    <a:srgbClr val="000000"/>
                  </a:solidFill>
                  <a:latin typeface="Muli Regular"/>
                </a:rPr>
                <a:t>3. when the action is more important thanthe agent, as in processes instructions, events, reports, headlines, newitems, and advertisments.</a:t>
              </a:r>
            </a:p>
            <a:p>
              <a:pPr>
                <a:lnSpc>
                  <a:spcPts val="3919"/>
                </a:lnSpc>
                <a:spcBef>
                  <a:spcPct val="0"/>
                </a:spcBef>
              </a:pPr>
              <a:r>
                <a:rPr lang="en-US" sz="2799">
                  <a:solidFill>
                    <a:srgbClr val="000000"/>
                  </a:solidFill>
                  <a:latin typeface="Muli Regular"/>
                </a:rPr>
                <a:t>30 people were killed in the earthquake</a:t>
              </a:r>
            </a:p>
          </p:txBody>
        </p:sp>
      </p:grpSp>
      <p:pic>
        <p:nvPicPr>
          <p:cNvPr id="5" name="Picture 5"/>
          <p:cNvPicPr>
            <a:picLocks noChangeAspect="1"/>
          </p:cNvPicPr>
          <p:nvPr/>
        </p:nvPicPr>
        <p:blipFill>
          <a:blip r:embed="rId2" cstate="print"/>
          <a:srcRect/>
          <a:stretch>
            <a:fillRect/>
          </a:stretch>
        </p:blipFill>
        <p:spPr>
          <a:xfrm rot="-5400000">
            <a:off x="9598811" y="1888904"/>
            <a:ext cx="6938093" cy="6509193"/>
          </a:xfrm>
          <a:prstGeom prst="rect">
            <a:avLst/>
          </a:prstGeom>
        </p:spPr>
      </p:pic>
      <p:pic>
        <p:nvPicPr>
          <p:cNvPr id="6" name="Picture 6"/>
          <p:cNvPicPr>
            <a:picLocks noChangeAspect="1"/>
          </p:cNvPicPr>
          <p:nvPr/>
        </p:nvPicPr>
        <p:blipFill>
          <a:blip r:embed="rId3" cstate="print"/>
          <a:srcRect/>
          <a:stretch>
            <a:fillRect/>
          </a:stretch>
        </p:blipFill>
        <p:spPr>
          <a:xfrm rot="5902287">
            <a:off x="9334406" y="1576910"/>
            <a:ext cx="1333688" cy="1193045"/>
          </a:xfrm>
          <a:prstGeom prst="rect">
            <a:avLst/>
          </a:prstGeom>
        </p:spPr>
      </p:pic>
      <p:pic>
        <p:nvPicPr>
          <p:cNvPr id="7" name="Picture 7"/>
          <p:cNvPicPr>
            <a:picLocks noChangeAspect="1"/>
          </p:cNvPicPr>
          <p:nvPr/>
        </p:nvPicPr>
        <p:blipFill>
          <a:blip r:embed="rId4" cstate="print"/>
          <a:srcRect l="33478" t="16622" r="27373" b="19508"/>
          <a:stretch>
            <a:fillRect/>
          </a:stretch>
        </p:blipFill>
        <p:spPr>
          <a:xfrm rot="917131">
            <a:off x="9742052" y="1750554"/>
            <a:ext cx="518396" cy="845755"/>
          </a:xfrm>
          <a:prstGeom prst="rect">
            <a:avLst/>
          </a:prstGeom>
        </p:spPr>
      </p:pic>
      <p:grpSp>
        <p:nvGrpSpPr>
          <p:cNvPr id="8" name="Group 8"/>
          <p:cNvGrpSpPr>
            <a:grpSpLocks noChangeAspect="1"/>
          </p:cNvGrpSpPr>
          <p:nvPr/>
        </p:nvGrpSpPr>
        <p:grpSpPr>
          <a:xfrm>
            <a:off x="10230406" y="2371723"/>
            <a:ext cx="5674903" cy="5543553"/>
            <a:chOff x="0" y="0"/>
            <a:chExt cx="4828540" cy="4716780"/>
          </a:xfrm>
        </p:grpSpPr>
        <p:sp>
          <p:nvSpPr>
            <p:cNvPr id="9" name="Freeform 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cstate="print"/>
              <a:stretch>
                <a:fillRect l="-1759" t="26" r="-44572" b="-17"/>
              </a:stretch>
            </a:blipFill>
          </p:spPr>
        </p:sp>
      </p:grpSp>
      <p:pic>
        <p:nvPicPr>
          <p:cNvPr id="10" name="Picture 10"/>
          <p:cNvPicPr>
            <a:picLocks noChangeAspect="1"/>
          </p:cNvPicPr>
          <p:nvPr/>
        </p:nvPicPr>
        <p:blipFill>
          <a:blip r:embed="rId6" cstate="print"/>
          <a:srcRect/>
          <a:stretch>
            <a:fillRect/>
          </a:stretch>
        </p:blipFill>
        <p:spPr>
          <a:xfrm rot="262007">
            <a:off x="-827416" y="8685343"/>
            <a:ext cx="20474267" cy="64773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1483892" y="1412781"/>
            <a:ext cx="7976488" cy="7483396"/>
          </a:xfrm>
          <a:prstGeom prst="rect">
            <a:avLst/>
          </a:prstGeom>
        </p:spPr>
      </p:pic>
      <p:pic>
        <p:nvPicPr>
          <p:cNvPr id="3" name="Picture 3"/>
          <p:cNvPicPr>
            <a:picLocks noChangeAspect="1"/>
          </p:cNvPicPr>
          <p:nvPr/>
        </p:nvPicPr>
        <p:blipFill>
          <a:blip r:embed="rId3" cstate="print"/>
          <a:srcRect/>
          <a:stretch>
            <a:fillRect/>
          </a:stretch>
        </p:blipFill>
        <p:spPr>
          <a:xfrm>
            <a:off x="1357313" y="1560256"/>
            <a:ext cx="8591591" cy="7279420"/>
          </a:xfrm>
          <a:prstGeom prst="rect">
            <a:avLst/>
          </a:prstGeom>
        </p:spPr>
      </p:pic>
      <p:pic>
        <p:nvPicPr>
          <p:cNvPr id="4" name="Picture 4"/>
          <p:cNvPicPr>
            <a:picLocks noChangeAspect="1"/>
          </p:cNvPicPr>
          <p:nvPr/>
        </p:nvPicPr>
        <p:blipFill>
          <a:blip r:embed="rId4" cstate="print"/>
          <a:srcRect/>
          <a:stretch>
            <a:fillRect/>
          </a:stretch>
        </p:blipFill>
        <p:spPr>
          <a:xfrm rot="-7192640">
            <a:off x="16670561" y="7695388"/>
            <a:ext cx="1801962" cy="2266619"/>
          </a:xfrm>
          <a:prstGeom prst="rect">
            <a:avLst/>
          </a:prstGeom>
        </p:spPr>
      </p:pic>
      <p:pic>
        <p:nvPicPr>
          <p:cNvPr id="5" name="Picture 5"/>
          <p:cNvPicPr>
            <a:picLocks noChangeAspect="1"/>
          </p:cNvPicPr>
          <p:nvPr/>
        </p:nvPicPr>
        <p:blipFill>
          <a:blip r:embed="rId5" cstate="print"/>
          <a:srcRect/>
          <a:stretch>
            <a:fillRect/>
          </a:stretch>
        </p:blipFill>
        <p:spPr>
          <a:xfrm rot="267651">
            <a:off x="951848" y="1047928"/>
            <a:ext cx="513645" cy="493100"/>
          </a:xfrm>
          <a:prstGeom prst="rect">
            <a:avLst/>
          </a:prstGeom>
        </p:spPr>
      </p:pic>
      <p:pic>
        <p:nvPicPr>
          <p:cNvPr id="6" name="Picture 6"/>
          <p:cNvPicPr>
            <a:picLocks noChangeAspect="1"/>
          </p:cNvPicPr>
          <p:nvPr/>
        </p:nvPicPr>
        <p:blipFill>
          <a:blip r:embed="rId6" cstate="print"/>
          <a:srcRect/>
          <a:stretch>
            <a:fillRect/>
          </a:stretch>
        </p:blipFill>
        <p:spPr>
          <a:xfrm>
            <a:off x="2344663" y="2760209"/>
            <a:ext cx="6254945" cy="4171266"/>
          </a:xfrm>
          <a:prstGeom prst="rect">
            <a:avLst/>
          </a:prstGeom>
        </p:spPr>
      </p:pic>
      <p:grpSp>
        <p:nvGrpSpPr>
          <p:cNvPr id="7" name="Group 7"/>
          <p:cNvGrpSpPr/>
          <p:nvPr/>
        </p:nvGrpSpPr>
        <p:grpSpPr>
          <a:xfrm>
            <a:off x="10905270" y="3379816"/>
            <a:ext cx="6469523" cy="3527367"/>
            <a:chOff x="0" y="0"/>
            <a:chExt cx="8626031" cy="4703156"/>
          </a:xfrm>
        </p:grpSpPr>
        <p:sp>
          <p:nvSpPr>
            <p:cNvPr id="8" name="TextBox 8"/>
            <p:cNvSpPr txBox="1"/>
            <p:nvPr/>
          </p:nvSpPr>
          <p:spPr>
            <a:xfrm>
              <a:off x="0" y="2108758"/>
              <a:ext cx="8626031" cy="2594398"/>
            </a:xfrm>
            <a:prstGeom prst="rect">
              <a:avLst/>
            </a:prstGeom>
          </p:spPr>
          <p:txBody>
            <a:bodyPr lIns="0" tIns="0" rIns="0" bIns="0" rtlCol="0" anchor="t">
              <a:spAutoFit/>
            </a:bodyPr>
            <a:lstStyle/>
            <a:p>
              <a:pPr>
                <a:lnSpc>
                  <a:spcPts val="3919"/>
                </a:lnSpc>
              </a:pPr>
              <a:r>
                <a:rPr lang="en-US" sz="2800">
                  <a:solidFill>
                    <a:srgbClr val="000000"/>
                  </a:solidFill>
                  <a:latin typeface="Muli Regular"/>
                </a:rPr>
                <a:t>To put emphaisis on the agent.</a:t>
              </a:r>
            </a:p>
            <a:p>
              <a:pPr>
                <a:lnSpc>
                  <a:spcPts val="3919"/>
                </a:lnSpc>
              </a:pPr>
              <a:endParaRPr/>
            </a:p>
            <a:p>
              <a:pPr marL="0" lvl="0" indent="0">
                <a:lnSpc>
                  <a:spcPts val="3919"/>
                </a:lnSpc>
                <a:spcBef>
                  <a:spcPct val="0"/>
                </a:spcBef>
              </a:pPr>
              <a:r>
                <a:rPr lang="en-US" sz="2800">
                  <a:solidFill>
                    <a:srgbClr val="000000"/>
                  </a:solidFill>
                  <a:latin typeface="Muli Regular"/>
                </a:rPr>
                <a:t>The new library willl be opened by the Queen.</a:t>
              </a:r>
            </a:p>
          </p:txBody>
        </p:sp>
        <p:sp>
          <p:nvSpPr>
            <p:cNvPr id="9" name="TextBox 9"/>
            <p:cNvSpPr txBox="1"/>
            <p:nvPr/>
          </p:nvSpPr>
          <p:spPr>
            <a:xfrm>
              <a:off x="0" y="76200"/>
              <a:ext cx="862603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PASSIVE USE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cstate="print"/>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cstate="print"/>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cstate="print"/>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cstate="print"/>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cstate="print"/>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cstate="print"/>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cstate="print"/>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cstate="print"/>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cstate="print"/>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cstate="print"/>
          <a:srcRect/>
          <a:stretch>
            <a:fillRect/>
          </a:stretch>
        </p:blipFill>
        <p:spPr>
          <a:xfrm rot="5756806">
            <a:off x="15020060" y="9178423"/>
            <a:ext cx="424393" cy="407417"/>
          </a:xfrm>
          <a:prstGeom prst="rect">
            <a:avLst/>
          </a:prstGeom>
        </p:spPr>
      </p:pic>
      <p:pic>
        <p:nvPicPr>
          <p:cNvPr id="13" name="Picture 13"/>
          <p:cNvPicPr>
            <a:picLocks noChangeAspect="1"/>
          </p:cNvPicPr>
          <p:nvPr/>
        </p:nvPicPr>
        <p:blipFill>
          <a:blip r:embed="rId2" cstate="print"/>
          <a:srcRect/>
          <a:stretch>
            <a:fillRect/>
          </a:stretch>
        </p:blipFill>
        <p:spPr>
          <a:xfrm rot="8915872">
            <a:off x="14957400" y="6074883"/>
            <a:ext cx="424393" cy="407417"/>
          </a:xfrm>
          <a:prstGeom prst="rect">
            <a:avLst/>
          </a:prstGeom>
        </p:spPr>
      </p:pic>
      <p:pic>
        <p:nvPicPr>
          <p:cNvPr id="14" name="Picture 14"/>
          <p:cNvPicPr>
            <a:picLocks noChangeAspect="1"/>
          </p:cNvPicPr>
          <p:nvPr/>
        </p:nvPicPr>
        <p:blipFill>
          <a:blip r:embed="rId4" cstate="print"/>
          <a:srcRect/>
          <a:stretch>
            <a:fillRect/>
          </a:stretch>
        </p:blipFill>
        <p:spPr>
          <a:xfrm rot="1345741">
            <a:off x="12434679" y="8217911"/>
            <a:ext cx="511678" cy="867251"/>
          </a:xfrm>
          <a:prstGeom prst="rect">
            <a:avLst/>
          </a:prstGeom>
        </p:spPr>
      </p:pic>
      <p:pic>
        <p:nvPicPr>
          <p:cNvPr id="15" name="Picture 15"/>
          <p:cNvPicPr>
            <a:picLocks noChangeAspect="1"/>
          </p:cNvPicPr>
          <p:nvPr/>
        </p:nvPicPr>
        <p:blipFill>
          <a:blip r:embed="rId5" cstate="print"/>
          <a:srcRect/>
          <a:stretch>
            <a:fillRect/>
          </a:stretch>
        </p:blipFill>
        <p:spPr>
          <a:xfrm rot="1800043">
            <a:off x="11268667" y="590515"/>
            <a:ext cx="567418" cy="626667"/>
          </a:xfrm>
          <a:prstGeom prst="rect">
            <a:avLst/>
          </a:prstGeom>
        </p:spPr>
      </p:pic>
      <p:pic>
        <p:nvPicPr>
          <p:cNvPr id="16" name="Picture 16"/>
          <p:cNvPicPr>
            <a:picLocks noChangeAspect="1"/>
          </p:cNvPicPr>
          <p:nvPr/>
        </p:nvPicPr>
        <p:blipFill>
          <a:blip r:embed="rId4" cstate="print"/>
          <a:srcRect/>
          <a:stretch>
            <a:fillRect/>
          </a:stretch>
        </p:blipFill>
        <p:spPr>
          <a:xfrm rot="-10154087">
            <a:off x="14320066" y="3449328"/>
            <a:ext cx="489149" cy="829067"/>
          </a:xfrm>
          <a:prstGeom prst="rect">
            <a:avLst/>
          </a:prstGeom>
        </p:spPr>
      </p:pic>
      <p:pic>
        <p:nvPicPr>
          <p:cNvPr id="17" name="Picture 17"/>
          <p:cNvPicPr>
            <a:picLocks noChangeAspect="1"/>
          </p:cNvPicPr>
          <p:nvPr/>
        </p:nvPicPr>
        <p:blipFill>
          <a:blip r:embed="rId4" cstate="print"/>
          <a:srcRect/>
          <a:stretch>
            <a:fillRect/>
          </a:stretch>
        </p:blipFill>
        <p:spPr>
          <a:xfrm rot="-1669974">
            <a:off x="6165299" y="822791"/>
            <a:ext cx="530353" cy="898904"/>
          </a:xfrm>
          <a:prstGeom prst="rect">
            <a:avLst/>
          </a:prstGeom>
        </p:spPr>
      </p:pic>
      <p:pic>
        <p:nvPicPr>
          <p:cNvPr id="18" name="Picture 18"/>
          <p:cNvPicPr>
            <a:picLocks noChangeAspect="1"/>
          </p:cNvPicPr>
          <p:nvPr/>
        </p:nvPicPr>
        <p:blipFill>
          <a:blip r:embed="rId2" cstate="print"/>
          <a:srcRect/>
          <a:stretch>
            <a:fillRect/>
          </a:stretch>
        </p:blipFill>
        <p:spPr>
          <a:xfrm rot="-1839255">
            <a:off x="9001924" y="9254121"/>
            <a:ext cx="554415" cy="532238"/>
          </a:xfrm>
          <a:prstGeom prst="rect">
            <a:avLst/>
          </a:prstGeom>
        </p:spPr>
      </p:pic>
      <p:pic>
        <p:nvPicPr>
          <p:cNvPr id="19" name="Picture 19"/>
          <p:cNvPicPr>
            <a:picLocks noChangeAspect="1"/>
          </p:cNvPicPr>
          <p:nvPr/>
        </p:nvPicPr>
        <p:blipFill>
          <a:blip r:embed="rId6" cstate="print"/>
          <a:srcRect/>
          <a:stretch>
            <a:fillRect/>
          </a:stretch>
        </p:blipFill>
        <p:spPr>
          <a:xfrm rot="693431">
            <a:off x="920907" y="611011"/>
            <a:ext cx="826577" cy="1185137"/>
          </a:xfrm>
          <a:prstGeom prst="rect">
            <a:avLst/>
          </a:prstGeom>
        </p:spPr>
      </p:pic>
      <p:pic>
        <p:nvPicPr>
          <p:cNvPr id="20" name="Picture 20"/>
          <p:cNvPicPr>
            <a:picLocks noChangeAspect="1"/>
          </p:cNvPicPr>
          <p:nvPr/>
        </p:nvPicPr>
        <p:blipFill>
          <a:blip r:embed="rId6" cstate="print"/>
          <a:srcRect/>
          <a:stretch>
            <a:fillRect/>
          </a:stretch>
        </p:blipFill>
        <p:spPr>
          <a:xfrm rot="-2419102">
            <a:off x="16411918" y="7034178"/>
            <a:ext cx="927423" cy="1329729"/>
          </a:xfrm>
          <a:prstGeom prst="rect">
            <a:avLst/>
          </a:prstGeom>
        </p:spPr>
      </p:pic>
      <p:pic>
        <p:nvPicPr>
          <p:cNvPr id="21" name="Picture 21"/>
          <p:cNvPicPr>
            <a:picLocks noChangeAspect="1"/>
          </p:cNvPicPr>
          <p:nvPr/>
        </p:nvPicPr>
        <p:blipFill>
          <a:blip r:embed="rId7" cstate="print"/>
          <a:srcRect l="7113" r="7113"/>
          <a:stretch>
            <a:fillRect/>
          </a:stretch>
        </p:blipFill>
        <p:spPr>
          <a:xfrm>
            <a:off x="764422" y="1272243"/>
            <a:ext cx="16937587" cy="735570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1483892" y="1412781"/>
            <a:ext cx="7976488" cy="7483396"/>
          </a:xfrm>
          <a:prstGeom prst="rect">
            <a:avLst/>
          </a:prstGeom>
        </p:spPr>
      </p:pic>
      <p:pic>
        <p:nvPicPr>
          <p:cNvPr id="3" name="Picture 3"/>
          <p:cNvPicPr>
            <a:picLocks noChangeAspect="1"/>
          </p:cNvPicPr>
          <p:nvPr/>
        </p:nvPicPr>
        <p:blipFill>
          <a:blip r:embed="rId3" cstate="print"/>
          <a:srcRect/>
          <a:stretch>
            <a:fillRect/>
          </a:stretch>
        </p:blipFill>
        <p:spPr>
          <a:xfrm>
            <a:off x="1295400" y="1333500"/>
            <a:ext cx="8591591" cy="7279420"/>
          </a:xfrm>
          <a:prstGeom prst="rect">
            <a:avLst/>
          </a:prstGeom>
        </p:spPr>
      </p:pic>
      <p:grpSp>
        <p:nvGrpSpPr>
          <p:cNvPr id="4" name="Group 4"/>
          <p:cNvGrpSpPr/>
          <p:nvPr/>
        </p:nvGrpSpPr>
        <p:grpSpPr>
          <a:xfrm>
            <a:off x="10905270" y="4007831"/>
            <a:ext cx="6469523" cy="2271337"/>
            <a:chOff x="0" y="0"/>
            <a:chExt cx="8626031" cy="3028450"/>
          </a:xfrm>
        </p:grpSpPr>
        <p:sp>
          <p:nvSpPr>
            <p:cNvPr id="5" name="TextBox 5"/>
            <p:cNvSpPr txBox="1"/>
            <p:nvPr/>
          </p:nvSpPr>
          <p:spPr>
            <a:xfrm>
              <a:off x="0" y="2108758"/>
              <a:ext cx="8626031" cy="919692"/>
            </a:xfrm>
            <a:prstGeom prst="rect">
              <a:avLst/>
            </a:prstGeom>
          </p:spPr>
          <p:txBody>
            <a:bodyPr lIns="0" tIns="0" rIns="0" bIns="0" rtlCol="0" anchor="t">
              <a:spAutoFit/>
            </a:bodyPr>
            <a:lstStyle/>
            <a:p>
              <a:pPr marL="0" lvl="0" indent="0">
                <a:lnSpc>
                  <a:spcPts val="2800"/>
                </a:lnSpc>
                <a:spcBef>
                  <a:spcPct val="0"/>
                </a:spcBef>
              </a:pPr>
              <a:r>
                <a:rPr lang="en-US" sz="2000">
                  <a:solidFill>
                    <a:srgbClr val="000000"/>
                  </a:solidFill>
                  <a:latin typeface="Muli Regular"/>
                </a:rPr>
                <a:t>and write down 5 different sentences from the video  containing the passive </a:t>
              </a:r>
            </a:p>
          </p:txBody>
        </p:sp>
        <p:sp>
          <p:nvSpPr>
            <p:cNvPr id="6" name="TextBox 6"/>
            <p:cNvSpPr txBox="1"/>
            <p:nvPr/>
          </p:nvSpPr>
          <p:spPr>
            <a:xfrm>
              <a:off x="0" y="76200"/>
              <a:ext cx="862603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WACH THE VIDEO </a:t>
              </a:r>
            </a:p>
          </p:txBody>
        </p:sp>
      </p:grpSp>
      <p:pic>
        <p:nvPicPr>
          <p:cNvPr id="7" name="Picture 7"/>
          <p:cNvPicPr>
            <a:picLocks noChangeAspect="1"/>
          </p:cNvPicPr>
          <p:nvPr/>
        </p:nvPicPr>
        <p:blipFill>
          <a:blip r:embed="rId4" cstate="print"/>
          <a:srcRect/>
          <a:stretch>
            <a:fillRect/>
          </a:stretch>
        </p:blipFill>
        <p:spPr>
          <a:xfrm rot="-7192640">
            <a:off x="16670561" y="7695388"/>
            <a:ext cx="1801962" cy="2266619"/>
          </a:xfrm>
          <a:prstGeom prst="rect">
            <a:avLst/>
          </a:prstGeom>
        </p:spPr>
      </p:pic>
      <p:pic>
        <p:nvPicPr>
          <p:cNvPr id="8" name="Picture 8"/>
          <p:cNvPicPr>
            <a:picLocks noChangeAspect="1"/>
          </p:cNvPicPr>
          <p:nvPr/>
        </p:nvPicPr>
        <p:blipFill>
          <a:blip r:embed="rId5" cstate="print"/>
          <a:srcRect/>
          <a:stretch>
            <a:fillRect/>
          </a:stretch>
        </p:blipFill>
        <p:spPr>
          <a:xfrm rot="267651">
            <a:off x="951848" y="1047928"/>
            <a:ext cx="513645" cy="493100"/>
          </a:xfrm>
          <a:prstGeom prst="rect">
            <a:avLst/>
          </a:prstGeom>
        </p:spPr>
      </p:pic>
      <p:sp>
        <p:nvSpPr>
          <p:cNvPr id="9" name="Rectangle 8"/>
          <p:cNvSpPr/>
          <p:nvPr/>
        </p:nvSpPr>
        <p:spPr>
          <a:xfrm rot="20213799">
            <a:off x="1871538" y="4174566"/>
            <a:ext cx="8342069" cy="369332"/>
          </a:xfrm>
          <a:prstGeom prst="rect">
            <a:avLst/>
          </a:prstGeom>
        </p:spPr>
        <p:txBody>
          <a:bodyPr wrap="square">
            <a:spAutoFit/>
          </a:bodyPr>
          <a:lstStyle/>
          <a:p>
            <a:r>
              <a:rPr lang="en-US" dirty="0" smtClean="0"/>
              <a:t>https://www.loom.com/share/0707d0920d704d1eab3fa682a3d24be2</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297725">
            <a:off x="4019514" y="3326278"/>
            <a:ext cx="10254876" cy="3244270"/>
          </a:xfrm>
          <a:prstGeom prst="rect">
            <a:avLst/>
          </a:prstGeom>
        </p:spPr>
      </p:pic>
      <p:sp>
        <p:nvSpPr>
          <p:cNvPr id="3" name="TextBox 3"/>
          <p:cNvSpPr txBox="1"/>
          <p:nvPr/>
        </p:nvSpPr>
        <p:spPr>
          <a:xfrm>
            <a:off x="4524723" y="3492993"/>
            <a:ext cx="9244458"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THANK YOU !</a:t>
            </a:r>
          </a:p>
        </p:txBody>
      </p:sp>
      <p:pic>
        <p:nvPicPr>
          <p:cNvPr id="4" name="Picture 4"/>
          <p:cNvPicPr>
            <a:picLocks noChangeAspect="1"/>
          </p:cNvPicPr>
          <p:nvPr/>
        </p:nvPicPr>
        <p:blipFill>
          <a:blip r:embed="rId3" cstate="print"/>
          <a:srcRect/>
          <a:stretch>
            <a:fillRect/>
          </a:stretch>
        </p:blipFill>
        <p:spPr>
          <a:xfrm rot="10084657">
            <a:off x="3627756" y="1869066"/>
            <a:ext cx="541332" cy="519679"/>
          </a:xfrm>
          <a:prstGeom prst="rect">
            <a:avLst/>
          </a:prstGeom>
        </p:spPr>
      </p:pic>
      <p:pic>
        <p:nvPicPr>
          <p:cNvPr id="5" name="Picture 5"/>
          <p:cNvPicPr>
            <a:picLocks noChangeAspect="1"/>
          </p:cNvPicPr>
          <p:nvPr/>
        </p:nvPicPr>
        <p:blipFill>
          <a:blip r:embed="rId4" cstate="print"/>
          <a:srcRect/>
          <a:stretch>
            <a:fillRect/>
          </a:stretch>
        </p:blipFill>
        <p:spPr>
          <a:xfrm rot="1460983">
            <a:off x="691221" y="6297296"/>
            <a:ext cx="1748898" cy="2199872"/>
          </a:xfrm>
          <a:prstGeom prst="rect">
            <a:avLst/>
          </a:prstGeom>
        </p:spPr>
      </p:pic>
      <p:pic>
        <p:nvPicPr>
          <p:cNvPr id="6" name="Picture 6"/>
          <p:cNvPicPr>
            <a:picLocks noChangeAspect="1"/>
          </p:cNvPicPr>
          <p:nvPr/>
        </p:nvPicPr>
        <p:blipFill>
          <a:blip r:embed="rId5" cstate="print"/>
          <a:srcRect/>
          <a:stretch>
            <a:fillRect/>
          </a:stretch>
        </p:blipFill>
        <p:spPr>
          <a:xfrm rot="-1159206">
            <a:off x="2754259" y="4340976"/>
            <a:ext cx="662036" cy="1122094"/>
          </a:xfrm>
          <a:prstGeom prst="rect">
            <a:avLst/>
          </a:prstGeom>
        </p:spPr>
      </p:pic>
      <p:pic>
        <p:nvPicPr>
          <p:cNvPr id="7" name="Picture 7"/>
          <p:cNvPicPr>
            <a:picLocks noChangeAspect="1"/>
          </p:cNvPicPr>
          <p:nvPr/>
        </p:nvPicPr>
        <p:blipFill>
          <a:blip r:embed="rId6" cstate="print"/>
          <a:srcRect/>
          <a:stretch>
            <a:fillRect/>
          </a:stretch>
        </p:blipFill>
        <p:spPr>
          <a:xfrm>
            <a:off x="5486684" y="8801590"/>
            <a:ext cx="758759" cy="837986"/>
          </a:xfrm>
          <a:prstGeom prst="rect">
            <a:avLst/>
          </a:prstGeom>
        </p:spPr>
      </p:pic>
      <p:pic>
        <p:nvPicPr>
          <p:cNvPr id="8" name="Picture 8"/>
          <p:cNvPicPr>
            <a:picLocks noChangeAspect="1"/>
          </p:cNvPicPr>
          <p:nvPr/>
        </p:nvPicPr>
        <p:blipFill>
          <a:blip r:embed="rId4" cstate="print"/>
          <a:srcRect/>
          <a:stretch>
            <a:fillRect/>
          </a:stretch>
        </p:blipFill>
        <p:spPr>
          <a:xfrm rot="4810274">
            <a:off x="15575808" y="739774"/>
            <a:ext cx="1675438" cy="2107469"/>
          </a:xfrm>
          <a:prstGeom prst="rect">
            <a:avLst/>
          </a:prstGeom>
        </p:spPr>
      </p:pic>
      <p:pic>
        <p:nvPicPr>
          <p:cNvPr id="9" name="Picture 9"/>
          <p:cNvPicPr>
            <a:picLocks noChangeAspect="1"/>
          </p:cNvPicPr>
          <p:nvPr/>
        </p:nvPicPr>
        <p:blipFill>
          <a:blip r:embed="rId3" cstate="print"/>
          <a:srcRect/>
          <a:stretch>
            <a:fillRect/>
          </a:stretch>
        </p:blipFill>
        <p:spPr>
          <a:xfrm rot="-7483644">
            <a:off x="2484938" y="8905629"/>
            <a:ext cx="509049" cy="488687"/>
          </a:xfrm>
          <a:prstGeom prst="rect">
            <a:avLst/>
          </a:prstGeom>
        </p:spPr>
      </p:pic>
      <p:pic>
        <p:nvPicPr>
          <p:cNvPr id="10" name="Picture 10"/>
          <p:cNvPicPr>
            <a:picLocks noChangeAspect="1"/>
          </p:cNvPicPr>
          <p:nvPr/>
        </p:nvPicPr>
        <p:blipFill>
          <a:blip r:embed="rId3" cstate="print"/>
          <a:srcRect/>
          <a:stretch>
            <a:fillRect/>
          </a:stretch>
        </p:blipFill>
        <p:spPr>
          <a:xfrm rot="1422455">
            <a:off x="887331" y="3945578"/>
            <a:ext cx="509049" cy="488687"/>
          </a:xfrm>
          <a:prstGeom prst="rect">
            <a:avLst/>
          </a:prstGeom>
        </p:spPr>
      </p:pic>
      <p:pic>
        <p:nvPicPr>
          <p:cNvPr id="11" name="Picture 11"/>
          <p:cNvPicPr>
            <a:picLocks noChangeAspect="1"/>
          </p:cNvPicPr>
          <p:nvPr/>
        </p:nvPicPr>
        <p:blipFill>
          <a:blip r:embed="rId3" cstate="print"/>
          <a:srcRect/>
          <a:stretch>
            <a:fillRect/>
          </a:stretch>
        </p:blipFill>
        <p:spPr>
          <a:xfrm rot="-243703">
            <a:off x="7393027" y="2454017"/>
            <a:ext cx="437368" cy="419873"/>
          </a:xfrm>
          <a:prstGeom prst="rect">
            <a:avLst/>
          </a:prstGeom>
        </p:spPr>
      </p:pic>
      <p:pic>
        <p:nvPicPr>
          <p:cNvPr id="12" name="Picture 12"/>
          <p:cNvPicPr>
            <a:picLocks noChangeAspect="1"/>
          </p:cNvPicPr>
          <p:nvPr/>
        </p:nvPicPr>
        <p:blipFill>
          <a:blip r:embed="rId3" cstate="print"/>
          <a:srcRect/>
          <a:stretch>
            <a:fillRect/>
          </a:stretch>
        </p:blipFill>
        <p:spPr>
          <a:xfrm rot="2851397">
            <a:off x="9208285" y="507545"/>
            <a:ext cx="319992" cy="307192"/>
          </a:xfrm>
          <a:prstGeom prst="rect">
            <a:avLst/>
          </a:prstGeom>
        </p:spPr>
      </p:pic>
      <p:pic>
        <p:nvPicPr>
          <p:cNvPr id="13" name="Picture 13"/>
          <p:cNvPicPr>
            <a:picLocks noChangeAspect="1"/>
          </p:cNvPicPr>
          <p:nvPr/>
        </p:nvPicPr>
        <p:blipFill>
          <a:blip r:embed="rId3" cstate="print"/>
          <a:srcRect/>
          <a:stretch>
            <a:fillRect/>
          </a:stretch>
        </p:blipFill>
        <p:spPr>
          <a:xfrm rot="-10019461">
            <a:off x="13288030" y="1319249"/>
            <a:ext cx="516571" cy="495908"/>
          </a:xfrm>
          <a:prstGeom prst="rect">
            <a:avLst/>
          </a:prstGeom>
        </p:spPr>
      </p:pic>
      <p:pic>
        <p:nvPicPr>
          <p:cNvPr id="14" name="Picture 14"/>
          <p:cNvPicPr>
            <a:picLocks noChangeAspect="1"/>
          </p:cNvPicPr>
          <p:nvPr/>
        </p:nvPicPr>
        <p:blipFill>
          <a:blip r:embed="rId3" cstate="print"/>
          <a:srcRect/>
          <a:stretch>
            <a:fillRect/>
          </a:stretch>
        </p:blipFill>
        <p:spPr>
          <a:xfrm rot="-6383107">
            <a:off x="16927791" y="5017806"/>
            <a:ext cx="513645" cy="493100"/>
          </a:xfrm>
          <a:prstGeom prst="rect">
            <a:avLst/>
          </a:prstGeom>
        </p:spPr>
      </p:pic>
      <p:pic>
        <p:nvPicPr>
          <p:cNvPr id="15" name="Picture 15"/>
          <p:cNvPicPr>
            <a:picLocks noChangeAspect="1"/>
          </p:cNvPicPr>
          <p:nvPr/>
        </p:nvPicPr>
        <p:blipFill>
          <a:blip r:embed="rId3" cstate="print"/>
          <a:srcRect/>
          <a:stretch>
            <a:fillRect/>
          </a:stretch>
        </p:blipFill>
        <p:spPr>
          <a:xfrm rot="5756806">
            <a:off x="15020060" y="9178423"/>
            <a:ext cx="424393" cy="407417"/>
          </a:xfrm>
          <a:prstGeom prst="rect">
            <a:avLst/>
          </a:prstGeom>
        </p:spPr>
      </p:pic>
      <p:pic>
        <p:nvPicPr>
          <p:cNvPr id="16" name="Picture 16"/>
          <p:cNvPicPr>
            <a:picLocks noChangeAspect="1"/>
          </p:cNvPicPr>
          <p:nvPr/>
        </p:nvPicPr>
        <p:blipFill>
          <a:blip r:embed="rId3" cstate="print"/>
          <a:srcRect/>
          <a:stretch>
            <a:fillRect/>
          </a:stretch>
        </p:blipFill>
        <p:spPr>
          <a:xfrm rot="8915872">
            <a:off x="14407882" y="6383025"/>
            <a:ext cx="424393" cy="407417"/>
          </a:xfrm>
          <a:prstGeom prst="rect">
            <a:avLst/>
          </a:prstGeom>
        </p:spPr>
      </p:pic>
      <p:pic>
        <p:nvPicPr>
          <p:cNvPr id="17" name="Picture 17"/>
          <p:cNvPicPr>
            <a:picLocks noChangeAspect="1"/>
          </p:cNvPicPr>
          <p:nvPr/>
        </p:nvPicPr>
        <p:blipFill>
          <a:blip r:embed="rId3" cstate="print"/>
          <a:srcRect/>
          <a:stretch>
            <a:fillRect/>
          </a:stretch>
        </p:blipFill>
        <p:spPr>
          <a:xfrm rot="5756806">
            <a:off x="4802333" y="6847344"/>
            <a:ext cx="424393" cy="407417"/>
          </a:xfrm>
          <a:prstGeom prst="rect">
            <a:avLst/>
          </a:prstGeom>
        </p:spPr>
      </p:pic>
      <p:pic>
        <p:nvPicPr>
          <p:cNvPr id="18" name="Picture 18"/>
          <p:cNvPicPr>
            <a:picLocks noChangeAspect="1"/>
          </p:cNvPicPr>
          <p:nvPr/>
        </p:nvPicPr>
        <p:blipFill>
          <a:blip r:embed="rId5" cstate="print"/>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6" cstate="print"/>
          <a:srcRect/>
          <a:stretch>
            <a:fillRect/>
          </a:stretch>
        </p:blipFill>
        <p:spPr>
          <a:xfrm rot="1800043">
            <a:off x="11671035" y="347808"/>
            <a:ext cx="567418" cy="626667"/>
          </a:xfrm>
          <a:prstGeom prst="rect">
            <a:avLst/>
          </a:prstGeom>
        </p:spPr>
      </p:pic>
      <p:pic>
        <p:nvPicPr>
          <p:cNvPr id="20" name="Picture 20"/>
          <p:cNvPicPr>
            <a:picLocks noChangeAspect="1"/>
          </p:cNvPicPr>
          <p:nvPr/>
        </p:nvPicPr>
        <p:blipFill>
          <a:blip r:embed="rId5" cstate="print"/>
          <a:srcRect/>
          <a:stretch>
            <a:fillRect/>
          </a:stretch>
        </p:blipFill>
        <p:spPr>
          <a:xfrm rot="-10154087">
            <a:off x="15305381" y="3449328"/>
            <a:ext cx="489149" cy="829067"/>
          </a:xfrm>
          <a:prstGeom prst="rect">
            <a:avLst/>
          </a:prstGeom>
        </p:spPr>
      </p:pic>
      <p:pic>
        <p:nvPicPr>
          <p:cNvPr id="21" name="Picture 21"/>
          <p:cNvPicPr>
            <a:picLocks noChangeAspect="1"/>
          </p:cNvPicPr>
          <p:nvPr/>
        </p:nvPicPr>
        <p:blipFill>
          <a:blip r:embed="rId5" cstate="print"/>
          <a:srcRect/>
          <a:stretch>
            <a:fillRect/>
          </a:stretch>
        </p:blipFill>
        <p:spPr>
          <a:xfrm rot="-1669974">
            <a:off x="6165299" y="822791"/>
            <a:ext cx="530353" cy="898904"/>
          </a:xfrm>
          <a:prstGeom prst="rect">
            <a:avLst/>
          </a:prstGeom>
        </p:spPr>
      </p:pic>
      <p:pic>
        <p:nvPicPr>
          <p:cNvPr id="22" name="Picture 22"/>
          <p:cNvPicPr>
            <a:picLocks noChangeAspect="1"/>
          </p:cNvPicPr>
          <p:nvPr/>
        </p:nvPicPr>
        <p:blipFill>
          <a:blip r:embed="rId3" cstate="print"/>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7" cstate="print"/>
          <a:srcRect/>
          <a:stretch>
            <a:fillRect/>
          </a:stretch>
        </p:blipFill>
        <p:spPr>
          <a:xfrm rot="693431">
            <a:off x="1252195" y="916550"/>
            <a:ext cx="826577" cy="1185137"/>
          </a:xfrm>
          <a:prstGeom prst="rect">
            <a:avLst/>
          </a:prstGeom>
        </p:spPr>
      </p:pic>
      <p:pic>
        <p:nvPicPr>
          <p:cNvPr id="24" name="Picture 24"/>
          <p:cNvPicPr>
            <a:picLocks noChangeAspect="1"/>
          </p:cNvPicPr>
          <p:nvPr/>
        </p:nvPicPr>
        <p:blipFill>
          <a:blip r:embed="rId7" cstate="print"/>
          <a:srcRect/>
          <a:stretch>
            <a:fillRect/>
          </a:stretch>
        </p:blipFill>
        <p:spPr>
          <a:xfrm rot="-2011406">
            <a:off x="10044564" y="1829281"/>
            <a:ext cx="716911" cy="1027900"/>
          </a:xfrm>
          <a:prstGeom prst="rect">
            <a:avLst/>
          </a:prstGeom>
        </p:spPr>
      </p:pic>
      <p:pic>
        <p:nvPicPr>
          <p:cNvPr id="25" name="Picture 25"/>
          <p:cNvPicPr>
            <a:picLocks noChangeAspect="1"/>
          </p:cNvPicPr>
          <p:nvPr/>
        </p:nvPicPr>
        <p:blipFill>
          <a:blip r:embed="rId7" cstate="print"/>
          <a:srcRect/>
          <a:stretch>
            <a:fillRect/>
          </a:stretch>
        </p:blipFill>
        <p:spPr>
          <a:xfrm rot="-2419102">
            <a:off x="16011837" y="6705132"/>
            <a:ext cx="927423" cy="13297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647536" y="829899"/>
            <a:ext cx="8115300" cy="6841099"/>
            <a:chOff x="0" y="0"/>
            <a:chExt cx="10820400" cy="9121465"/>
          </a:xfrm>
        </p:grpSpPr>
        <p:sp>
          <p:nvSpPr>
            <p:cNvPr id="3" name="TextBox 3"/>
            <p:cNvSpPr txBox="1"/>
            <p:nvPr/>
          </p:nvSpPr>
          <p:spPr>
            <a:xfrm>
              <a:off x="0" y="76200"/>
              <a:ext cx="8220101" cy="1545167"/>
            </a:xfrm>
            <a:prstGeom prst="rect">
              <a:avLst/>
            </a:prstGeom>
          </p:spPr>
          <p:txBody>
            <a:bodyPr lIns="0" tIns="0" rIns="0" bIns="0" rtlCol="0" anchor="t">
              <a:spAutoFit/>
            </a:bodyPr>
            <a:lstStyle/>
            <a:p>
              <a:pPr>
                <a:lnSpc>
                  <a:spcPts val="8800"/>
                </a:lnSpc>
              </a:pPr>
              <a:r>
                <a:rPr lang="en-US" sz="8000">
                  <a:solidFill>
                    <a:srgbClr val="000000"/>
                  </a:solidFill>
                  <a:latin typeface="Amatic SC Bold"/>
                </a:rPr>
                <a:t>THE PASSIVE VOICE</a:t>
              </a:r>
            </a:p>
          </p:txBody>
        </p:sp>
        <p:sp>
          <p:nvSpPr>
            <p:cNvPr id="4" name="TextBox 4"/>
            <p:cNvSpPr txBox="1"/>
            <p:nvPr/>
          </p:nvSpPr>
          <p:spPr>
            <a:xfrm>
              <a:off x="0" y="2438513"/>
              <a:ext cx="10820400" cy="6682952"/>
            </a:xfrm>
            <a:prstGeom prst="rect">
              <a:avLst/>
            </a:prstGeom>
          </p:spPr>
          <p:txBody>
            <a:bodyPr lIns="0" tIns="0" rIns="0" bIns="0" rtlCol="0" anchor="t">
              <a:spAutoFit/>
            </a:bodyPr>
            <a:lstStyle/>
            <a:p>
              <a:pPr>
                <a:lnSpc>
                  <a:spcPts val="4480"/>
                </a:lnSpc>
                <a:spcBef>
                  <a:spcPct val="0"/>
                </a:spcBef>
              </a:pPr>
              <a:r>
                <a:rPr lang="en-US" sz="3200">
                  <a:solidFill>
                    <a:srgbClr val="000000"/>
                  </a:solidFill>
                  <a:latin typeface="Muli Regular Bold"/>
                </a:rPr>
                <a:t>The passive of an active tense is formed by putting the verb to be into the same tense as the active verb and adding the past participle of the active verb. The subject of the active verb becomes the ‘agent’ of the passive verb. The agent is very often not mentioned. When it is mentioned it is preceded by by and placed at the end of the clause.</a:t>
              </a:r>
            </a:p>
          </p:txBody>
        </p:sp>
      </p:grpSp>
      <p:pic>
        <p:nvPicPr>
          <p:cNvPr id="5" name="Picture 5"/>
          <p:cNvPicPr>
            <a:picLocks noChangeAspect="1"/>
          </p:cNvPicPr>
          <p:nvPr/>
        </p:nvPicPr>
        <p:blipFill>
          <a:blip r:embed="rId2" cstate="print"/>
          <a:srcRect/>
          <a:stretch>
            <a:fillRect/>
          </a:stretch>
        </p:blipFill>
        <p:spPr>
          <a:xfrm>
            <a:off x="11197287" y="2331798"/>
            <a:ext cx="2256625" cy="2121228"/>
          </a:xfrm>
          <a:prstGeom prst="rect">
            <a:avLst/>
          </a:prstGeom>
        </p:spPr>
      </p:pic>
      <p:pic>
        <p:nvPicPr>
          <p:cNvPr id="6" name="Picture 6"/>
          <p:cNvPicPr>
            <a:picLocks noChangeAspect="1"/>
          </p:cNvPicPr>
          <p:nvPr/>
        </p:nvPicPr>
        <p:blipFill>
          <a:blip r:embed="rId2" cstate="print"/>
          <a:srcRect/>
          <a:stretch>
            <a:fillRect/>
          </a:stretch>
        </p:blipFill>
        <p:spPr>
          <a:xfrm>
            <a:off x="14314560" y="3189835"/>
            <a:ext cx="2256625" cy="2121228"/>
          </a:xfrm>
          <a:prstGeom prst="rect">
            <a:avLst/>
          </a:prstGeom>
        </p:spPr>
      </p:pic>
      <p:pic>
        <p:nvPicPr>
          <p:cNvPr id="7" name="Picture 7"/>
          <p:cNvPicPr>
            <a:picLocks noChangeAspect="1"/>
          </p:cNvPicPr>
          <p:nvPr/>
        </p:nvPicPr>
        <p:blipFill>
          <a:blip r:embed="rId2" cstate="print"/>
          <a:srcRect/>
          <a:stretch>
            <a:fillRect/>
          </a:stretch>
        </p:blipFill>
        <p:spPr>
          <a:xfrm>
            <a:off x="11786105" y="5054957"/>
            <a:ext cx="2256625" cy="2121228"/>
          </a:xfrm>
          <a:prstGeom prst="rect">
            <a:avLst/>
          </a:prstGeom>
        </p:spPr>
      </p:pic>
      <p:pic>
        <p:nvPicPr>
          <p:cNvPr id="8" name="Picture 8"/>
          <p:cNvPicPr>
            <a:picLocks noChangeAspect="1"/>
          </p:cNvPicPr>
          <p:nvPr/>
        </p:nvPicPr>
        <p:blipFill>
          <a:blip r:embed="rId3" cstate="print"/>
          <a:srcRect l="12160" t="17796" r="14927" b="21823"/>
          <a:stretch>
            <a:fillRect/>
          </a:stretch>
        </p:blipFill>
        <p:spPr>
          <a:xfrm rot="-311875">
            <a:off x="11747706" y="2933480"/>
            <a:ext cx="1108364" cy="917864"/>
          </a:xfrm>
          <a:prstGeom prst="rect">
            <a:avLst/>
          </a:prstGeom>
        </p:spPr>
      </p:pic>
      <p:pic>
        <p:nvPicPr>
          <p:cNvPr id="9" name="Picture 9"/>
          <p:cNvPicPr>
            <a:picLocks noChangeAspect="1"/>
          </p:cNvPicPr>
          <p:nvPr/>
        </p:nvPicPr>
        <p:blipFill>
          <a:blip r:embed="rId4" cstate="print"/>
          <a:srcRect l="34025" t="15329" r="31970" b="16663"/>
          <a:stretch>
            <a:fillRect/>
          </a:stretch>
        </p:blipFill>
        <p:spPr>
          <a:xfrm rot="648307">
            <a:off x="12628668" y="5544071"/>
            <a:ext cx="571500" cy="1143000"/>
          </a:xfrm>
          <a:prstGeom prst="rect">
            <a:avLst/>
          </a:prstGeom>
        </p:spPr>
      </p:pic>
      <p:pic>
        <p:nvPicPr>
          <p:cNvPr id="10" name="Picture 10"/>
          <p:cNvPicPr>
            <a:picLocks noChangeAspect="1"/>
          </p:cNvPicPr>
          <p:nvPr/>
        </p:nvPicPr>
        <p:blipFill>
          <a:blip r:embed="rId5" cstate="print"/>
          <a:srcRect/>
          <a:stretch>
            <a:fillRect/>
          </a:stretch>
        </p:blipFill>
        <p:spPr>
          <a:xfrm rot="-789926">
            <a:off x="10940464" y="2085248"/>
            <a:ext cx="513645" cy="493100"/>
          </a:xfrm>
          <a:prstGeom prst="rect">
            <a:avLst/>
          </a:prstGeom>
        </p:spPr>
      </p:pic>
      <p:pic>
        <p:nvPicPr>
          <p:cNvPr id="11" name="Picture 11"/>
          <p:cNvPicPr>
            <a:picLocks noChangeAspect="1"/>
          </p:cNvPicPr>
          <p:nvPr/>
        </p:nvPicPr>
        <p:blipFill>
          <a:blip r:embed="rId5" cstate="print"/>
          <a:srcRect/>
          <a:stretch>
            <a:fillRect/>
          </a:stretch>
        </p:blipFill>
        <p:spPr>
          <a:xfrm rot="8915872">
            <a:off x="14117791" y="6688041"/>
            <a:ext cx="424393" cy="407417"/>
          </a:xfrm>
          <a:prstGeom prst="rect">
            <a:avLst/>
          </a:prstGeom>
        </p:spPr>
      </p:pic>
      <p:pic>
        <p:nvPicPr>
          <p:cNvPr id="12" name="Picture 12"/>
          <p:cNvPicPr>
            <a:picLocks noChangeAspect="1"/>
          </p:cNvPicPr>
          <p:nvPr/>
        </p:nvPicPr>
        <p:blipFill>
          <a:blip r:embed="rId5" cstate="print"/>
          <a:srcRect/>
          <a:stretch>
            <a:fillRect/>
          </a:stretch>
        </p:blipFill>
        <p:spPr>
          <a:xfrm rot="4540450">
            <a:off x="16224780" y="3050290"/>
            <a:ext cx="294237" cy="282468"/>
          </a:xfrm>
          <a:prstGeom prst="rect">
            <a:avLst/>
          </a:prstGeom>
        </p:spPr>
      </p:pic>
      <p:pic>
        <p:nvPicPr>
          <p:cNvPr id="13" name="Picture 13"/>
          <p:cNvPicPr>
            <a:picLocks noChangeAspect="1"/>
          </p:cNvPicPr>
          <p:nvPr/>
        </p:nvPicPr>
        <p:blipFill>
          <a:blip r:embed="rId6" cstate="print"/>
          <a:srcRect/>
          <a:stretch>
            <a:fillRect/>
          </a:stretch>
        </p:blipFill>
        <p:spPr>
          <a:xfrm rot="262007">
            <a:off x="-827416" y="8685343"/>
            <a:ext cx="20474267" cy="6477314"/>
          </a:xfrm>
          <a:prstGeom prst="rect">
            <a:avLst/>
          </a:prstGeom>
        </p:spPr>
      </p:pic>
      <p:pic>
        <p:nvPicPr>
          <p:cNvPr id="14" name="Picture 14"/>
          <p:cNvPicPr>
            <a:picLocks noChangeAspect="1"/>
          </p:cNvPicPr>
          <p:nvPr/>
        </p:nvPicPr>
        <p:blipFill>
          <a:blip r:embed="rId7" cstate="print"/>
          <a:srcRect/>
          <a:stretch>
            <a:fillRect/>
          </a:stretch>
        </p:blipFill>
        <p:spPr>
          <a:xfrm>
            <a:off x="14874464" y="3588354"/>
            <a:ext cx="1324190" cy="13241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5400000">
            <a:off x="3812495" y="-958555"/>
            <a:ext cx="5399061" cy="13024050"/>
          </a:xfrm>
          <a:prstGeom prst="rect">
            <a:avLst/>
          </a:prstGeom>
        </p:spPr>
      </p:pic>
      <p:pic>
        <p:nvPicPr>
          <p:cNvPr id="3" name="Picture 3"/>
          <p:cNvPicPr>
            <a:picLocks noChangeAspect="1"/>
          </p:cNvPicPr>
          <p:nvPr/>
        </p:nvPicPr>
        <p:blipFill>
          <a:blip r:embed="rId3" cstate="print"/>
          <a:srcRect/>
          <a:stretch>
            <a:fillRect/>
          </a:stretch>
        </p:blipFill>
        <p:spPr>
          <a:xfrm rot="-133821">
            <a:off x="1169558" y="1177488"/>
            <a:ext cx="9585460" cy="1917092"/>
          </a:xfrm>
          <a:prstGeom prst="rect">
            <a:avLst/>
          </a:prstGeom>
        </p:spPr>
      </p:pic>
      <p:pic>
        <p:nvPicPr>
          <p:cNvPr id="4" name="Picture 4"/>
          <p:cNvPicPr>
            <a:picLocks noChangeAspect="1"/>
          </p:cNvPicPr>
          <p:nvPr/>
        </p:nvPicPr>
        <p:blipFill>
          <a:blip r:embed="rId4" cstate="print"/>
          <a:srcRect/>
          <a:stretch>
            <a:fillRect/>
          </a:stretch>
        </p:blipFill>
        <p:spPr>
          <a:xfrm rot="5400000">
            <a:off x="10590564" y="2811244"/>
            <a:ext cx="7704150" cy="4664512"/>
          </a:xfrm>
          <a:prstGeom prst="rect">
            <a:avLst/>
          </a:prstGeom>
        </p:spPr>
      </p:pic>
      <p:pic>
        <p:nvPicPr>
          <p:cNvPr id="5" name="Picture 5"/>
          <p:cNvPicPr>
            <a:picLocks noChangeAspect="1"/>
          </p:cNvPicPr>
          <p:nvPr/>
        </p:nvPicPr>
        <p:blipFill>
          <a:blip r:embed="rId5" cstate="print"/>
          <a:srcRect/>
          <a:stretch>
            <a:fillRect/>
          </a:stretch>
        </p:blipFill>
        <p:spPr>
          <a:xfrm>
            <a:off x="12110382" y="1619319"/>
            <a:ext cx="4844147" cy="7048362"/>
          </a:xfrm>
          <a:prstGeom prst="rect">
            <a:avLst/>
          </a:prstGeom>
        </p:spPr>
      </p:pic>
      <p:grpSp>
        <p:nvGrpSpPr>
          <p:cNvPr id="6" name="Group 6"/>
          <p:cNvGrpSpPr>
            <a:grpSpLocks noChangeAspect="1"/>
          </p:cNvGrpSpPr>
          <p:nvPr/>
        </p:nvGrpSpPr>
        <p:grpSpPr>
          <a:xfrm>
            <a:off x="12468224" y="2250591"/>
            <a:ext cx="3948829" cy="5603739"/>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blipFill>
              <a:blip r:embed="rId6" cstate="print"/>
              <a:stretch>
                <a:fillRect l="11" t="-2784" r="-35" b="-2810"/>
              </a:stretch>
            </a:blipFill>
          </p:spPr>
        </p:sp>
      </p:grpSp>
      <p:pic>
        <p:nvPicPr>
          <p:cNvPr id="8" name="Picture 8"/>
          <p:cNvPicPr>
            <a:picLocks noChangeAspect="1"/>
          </p:cNvPicPr>
          <p:nvPr/>
        </p:nvPicPr>
        <p:blipFill>
          <a:blip r:embed="rId7" cstate="print"/>
          <a:srcRect/>
          <a:stretch>
            <a:fillRect/>
          </a:stretch>
        </p:blipFill>
        <p:spPr>
          <a:xfrm rot="10084657">
            <a:off x="3468471" y="1680602"/>
            <a:ext cx="541332" cy="519679"/>
          </a:xfrm>
          <a:prstGeom prst="rect">
            <a:avLst/>
          </a:prstGeom>
        </p:spPr>
      </p:pic>
      <p:pic>
        <p:nvPicPr>
          <p:cNvPr id="9" name="Picture 9"/>
          <p:cNvPicPr>
            <a:picLocks noChangeAspect="1"/>
          </p:cNvPicPr>
          <p:nvPr/>
        </p:nvPicPr>
        <p:blipFill>
          <a:blip r:embed="rId8" cstate="print"/>
          <a:srcRect/>
          <a:stretch>
            <a:fillRect/>
          </a:stretch>
        </p:blipFill>
        <p:spPr>
          <a:xfrm rot="4810274">
            <a:off x="1020104" y="8204565"/>
            <a:ext cx="1675438" cy="2107469"/>
          </a:xfrm>
          <a:prstGeom prst="rect">
            <a:avLst/>
          </a:prstGeom>
        </p:spPr>
      </p:pic>
      <p:pic>
        <p:nvPicPr>
          <p:cNvPr id="10" name="Picture 10"/>
          <p:cNvPicPr>
            <a:picLocks noChangeAspect="1"/>
          </p:cNvPicPr>
          <p:nvPr/>
        </p:nvPicPr>
        <p:blipFill>
          <a:blip r:embed="rId7" cstate="print"/>
          <a:srcRect/>
          <a:stretch>
            <a:fillRect/>
          </a:stretch>
        </p:blipFill>
        <p:spPr>
          <a:xfrm rot="2851397">
            <a:off x="10850024" y="2008572"/>
            <a:ext cx="319992" cy="307192"/>
          </a:xfrm>
          <a:prstGeom prst="rect">
            <a:avLst/>
          </a:prstGeom>
        </p:spPr>
      </p:pic>
      <p:pic>
        <p:nvPicPr>
          <p:cNvPr id="11" name="Picture 11"/>
          <p:cNvPicPr>
            <a:picLocks noChangeAspect="1"/>
          </p:cNvPicPr>
          <p:nvPr/>
        </p:nvPicPr>
        <p:blipFill>
          <a:blip r:embed="rId7" cstate="print"/>
          <a:srcRect/>
          <a:stretch>
            <a:fillRect/>
          </a:stretch>
        </p:blipFill>
        <p:spPr>
          <a:xfrm rot="-10019461">
            <a:off x="17308486" y="743740"/>
            <a:ext cx="516571" cy="495908"/>
          </a:xfrm>
          <a:prstGeom prst="rect">
            <a:avLst/>
          </a:prstGeom>
        </p:spPr>
      </p:pic>
      <p:pic>
        <p:nvPicPr>
          <p:cNvPr id="12" name="Picture 12"/>
          <p:cNvPicPr>
            <a:picLocks noChangeAspect="1"/>
          </p:cNvPicPr>
          <p:nvPr/>
        </p:nvPicPr>
        <p:blipFill>
          <a:blip r:embed="rId9" cstate="print"/>
          <a:srcRect/>
          <a:stretch>
            <a:fillRect/>
          </a:stretch>
        </p:blipFill>
        <p:spPr>
          <a:xfrm rot="1800043">
            <a:off x="10907350" y="8454140"/>
            <a:ext cx="567418" cy="626667"/>
          </a:xfrm>
          <a:prstGeom prst="rect">
            <a:avLst/>
          </a:prstGeom>
        </p:spPr>
      </p:pic>
      <p:pic>
        <p:nvPicPr>
          <p:cNvPr id="13" name="Picture 13"/>
          <p:cNvPicPr>
            <a:picLocks noChangeAspect="1"/>
          </p:cNvPicPr>
          <p:nvPr/>
        </p:nvPicPr>
        <p:blipFill>
          <a:blip r:embed="rId10" cstate="print"/>
          <a:srcRect/>
          <a:stretch>
            <a:fillRect/>
          </a:stretch>
        </p:blipFill>
        <p:spPr>
          <a:xfrm rot="-1669974">
            <a:off x="7286577" y="612038"/>
            <a:ext cx="530353" cy="898904"/>
          </a:xfrm>
          <a:prstGeom prst="rect">
            <a:avLst/>
          </a:prstGeom>
        </p:spPr>
      </p:pic>
      <p:pic>
        <p:nvPicPr>
          <p:cNvPr id="14" name="Picture 14"/>
          <p:cNvPicPr>
            <a:picLocks noChangeAspect="1"/>
          </p:cNvPicPr>
          <p:nvPr/>
        </p:nvPicPr>
        <p:blipFill>
          <a:blip r:embed="rId11" cstate="print"/>
          <a:srcRect/>
          <a:stretch>
            <a:fillRect/>
          </a:stretch>
        </p:blipFill>
        <p:spPr>
          <a:xfrm rot="693431">
            <a:off x="920907" y="611011"/>
            <a:ext cx="826577" cy="1185137"/>
          </a:xfrm>
          <a:prstGeom prst="rect">
            <a:avLst/>
          </a:prstGeom>
        </p:spPr>
      </p:pic>
      <p:pic>
        <p:nvPicPr>
          <p:cNvPr id="15" name="Picture 15"/>
          <p:cNvPicPr>
            <a:picLocks noChangeAspect="1"/>
          </p:cNvPicPr>
          <p:nvPr/>
        </p:nvPicPr>
        <p:blipFill>
          <a:blip r:embed="rId7" cstate="print"/>
          <a:srcRect/>
          <a:stretch>
            <a:fillRect/>
          </a:stretch>
        </p:blipFill>
        <p:spPr>
          <a:xfrm rot="-7483644">
            <a:off x="4148934" y="8357039"/>
            <a:ext cx="509049" cy="488687"/>
          </a:xfrm>
          <a:prstGeom prst="rect">
            <a:avLst/>
          </a:prstGeom>
        </p:spPr>
      </p:pic>
      <p:pic>
        <p:nvPicPr>
          <p:cNvPr id="16" name="Picture 16"/>
          <p:cNvPicPr>
            <a:picLocks noChangeAspect="1"/>
          </p:cNvPicPr>
          <p:nvPr/>
        </p:nvPicPr>
        <p:blipFill>
          <a:blip r:embed="rId7" cstate="print"/>
          <a:srcRect/>
          <a:stretch>
            <a:fillRect/>
          </a:stretch>
        </p:blipFill>
        <p:spPr>
          <a:xfrm rot="-1839255">
            <a:off x="7718892" y="8992181"/>
            <a:ext cx="554415" cy="532238"/>
          </a:xfrm>
          <a:prstGeom prst="rect">
            <a:avLst/>
          </a:prstGeom>
        </p:spPr>
      </p:pic>
      <p:pic>
        <p:nvPicPr>
          <p:cNvPr id="17" name="Picture 17"/>
          <p:cNvPicPr>
            <a:picLocks noChangeAspect="1"/>
          </p:cNvPicPr>
          <p:nvPr/>
        </p:nvPicPr>
        <p:blipFill>
          <a:blip r:embed="rId11" cstate="print"/>
          <a:srcRect/>
          <a:stretch>
            <a:fillRect/>
          </a:stretch>
        </p:blipFill>
        <p:spPr>
          <a:xfrm rot="-2419102">
            <a:off x="16795589" y="5492859"/>
            <a:ext cx="927423" cy="1329729"/>
          </a:xfrm>
          <a:prstGeom prst="rect">
            <a:avLst/>
          </a:prstGeom>
        </p:spPr>
      </p:pic>
      <p:sp>
        <p:nvSpPr>
          <p:cNvPr id="18" name="TextBox 18"/>
          <p:cNvSpPr txBox="1"/>
          <p:nvPr/>
        </p:nvSpPr>
        <p:spPr>
          <a:xfrm>
            <a:off x="1750261" y="1408629"/>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ACTIVE TO PASSIVE</a:t>
            </a:r>
          </a:p>
        </p:txBody>
      </p:sp>
      <p:sp>
        <p:nvSpPr>
          <p:cNvPr id="19" name="TextBox 19"/>
          <p:cNvSpPr txBox="1"/>
          <p:nvPr/>
        </p:nvSpPr>
        <p:spPr>
          <a:xfrm>
            <a:off x="-251538" y="3232748"/>
            <a:ext cx="13115988" cy="4902698"/>
          </a:xfrm>
          <a:prstGeom prst="rect">
            <a:avLst/>
          </a:prstGeom>
        </p:spPr>
        <p:txBody>
          <a:bodyPr lIns="0" tIns="0" rIns="0" bIns="0" rtlCol="0" anchor="t">
            <a:spAutoFit/>
          </a:bodyPr>
          <a:lstStyle/>
          <a:p>
            <a:pPr algn="ctr">
              <a:lnSpc>
                <a:spcPts val="3920"/>
              </a:lnSpc>
              <a:spcBef>
                <a:spcPct val="0"/>
              </a:spcBef>
            </a:pPr>
            <a:r>
              <a:rPr lang="en-US" sz="2800" spc="84">
                <a:solidFill>
                  <a:srgbClr val="000000"/>
                </a:solidFill>
                <a:latin typeface="Muli Bold"/>
              </a:rPr>
              <a:t>To change a sentence from the active voice to the passive voice:</a:t>
            </a:r>
          </a:p>
          <a:p>
            <a:pPr algn="ctr">
              <a:lnSpc>
                <a:spcPts val="3920"/>
              </a:lnSpc>
              <a:spcBef>
                <a:spcPct val="0"/>
              </a:spcBef>
            </a:pPr>
            <a:r>
              <a:rPr lang="en-US" sz="2800" spc="84">
                <a:solidFill>
                  <a:srgbClr val="000000"/>
                </a:solidFill>
                <a:sym typeface="Muli Bold"/>
              </a:rPr>
              <a:t> the object of the active voice sentence becomes the subject of the passive voice sentence.</a:t>
            </a:r>
          </a:p>
          <a:p>
            <a:pPr algn="ctr">
              <a:lnSpc>
                <a:spcPts val="3920"/>
              </a:lnSpc>
              <a:spcBef>
                <a:spcPct val="0"/>
              </a:spcBef>
            </a:pPr>
            <a:r>
              <a:rPr lang="en-US" sz="2800" spc="84">
                <a:solidFill>
                  <a:srgbClr val="000000"/>
                </a:solidFill>
                <a:latin typeface="Muli Bold"/>
              </a:rPr>
              <a:t>Agatha Christie wrote this book.</a:t>
            </a:r>
          </a:p>
          <a:p>
            <a:pPr algn="ctr">
              <a:lnSpc>
                <a:spcPts val="3920"/>
              </a:lnSpc>
              <a:spcBef>
                <a:spcPct val="0"/>
              </a:spcBef>
            </a:pPr>
            <a:r>
              <a:rPr lang="en-US" sz="2800" spc="84">
                <a:solidFill>
                  <a:srgbClr val="000000"/>
                </a:solidFill>
                <a:latin typeface="Muli Bold"/>
              </a:rPr>
              <a:t>This book was written by Agatha Christie.</a:t>
            </a:r>
          </a:p>
          <a:p>
            <a:pPr algn="ctr">
              <a:lnSpc>
                <a:spcPts val="3920"/>
              </a:lnSpc>
              <a:spcBef>
                <a:spcPct val="0"/>
              </a:spcBef>
            </a:pPr>
            <a:r>
              <a:rPr lang="en-US" sz="2800" spc="84">
                <a:solidFill>
                  <a:srgbClr val="000000"/>
                </a:solidFill>
                <a:sym typeface="Muli Bold"/>
              </a:rPr>
              <a:t> we change the main verb of the active voice sentence into the passive voice. The tense remains unchanged.</a:t>
            </a:r>
          </a:p>
          <a:p>
            <a:pPr algn="ctr">
              <a:lnSpc>
                <a:spcPts val="3920"/>
              </a:lnSpc>
              <a:spcBef>
                <a:spcPct val="0"/>
              </a:spcBef>
            </a:pPr>
            <a:r>
              <a:rPr lang="en-US" sz="2800" spc="84">
                <a:solidFill>
                  <a:srgbClr val="000000"/>
                </a:solidFill>
                <a:sym typeface="Muli Bold"/>
              </a:rPr>
              <a:t> the subject of the active voice sentence becomes the agent of the passive sentence. It is placed after the past participle and it is preceded by the preposition by.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6905944" y="0"/>
            <a:ext cx="2770185" cy="2478057"/>
          </a:xfrm>
          <a:prstGeom prst="rect">
            <a:avLst/>
          </a:prstGeom>
        </p:spPr>
      </p:pic>
      <p:pic>
        <p:nvPicPr>
          <p:cNvPr id="3" name="Picture 3"/>
          <p:cNvPicPr>
            <a:picLocks noChangeAspect="1"/>
          </p:cNvPicPr>
          <p:nvPr/>
        </p:nvPicPr>
        <p:blipFill>
          <a:blip r:embed="rId3" cstate="print"/>
          <a:srcRect/>
          <a:stretch>
            <a:fillRect/>
          </a:stretch>
        </p:blipFill>
        <p:spPr>
          <a:xfrm rot="1437957">
            <a:off x="5411044" y="460627"/>
            <a:ext cx="1321100" cy="1136146"/>
          </a:xfrm>
          <a:prstGeom prst="rect">
            <a:avLst/>
          </a:prstGeom>
        </p:spPr>
      </p:pic>
      <p:pic>
        <p:nvPicPr>
          <p:cNvPr id="4" name="Picture 4"/>
          <p:cNvPicPr>
            <a:picLocks noChangeAspect="1"/>
          </p:cNvPicPr>
          <p:nvPr/>
        </p:nvPicPr>
        <p:blipFill>
          <a:blip r:embed="rId4" cstate="print"/>
          <a:srcRect/>
          <a:stretch>
            <a:fillRect/>
          </a:stretch>
        </p:blipFill>
        <p:spPr>
          <a:xfrm rot="10359667">
            <a:off x="9743283" y="325357"/>
            <a:ext cx="1321100" cy="1136146"/>
          </a:xfrm>
          <a:prstGeom prst="rect">
            <a:avLst/>
          </a:prstGeom>
        </p:spPr>
      </p:pic>
      <p:pic>
        <p:nvPicPr>
          <p:cNvPr id="5" name="Picture 5"/>
          <p:cNvPicPr>
            <a:picLocks noChangeAspect="1"/>
          </p:cNvPicPr>
          <p:nvPr/>
        </p:nvPicPr>
        <p:blipFill>
          <a:blip r:embed="rId5" cstate="print"/>
          <a:srcRect l="24681" t="19957" r="25654" b="19187"/>
          <a:stretch>
            <a:fillRect/>
          </a:stretch>
        </p:blipFill>
        <p:spPr>
          <a:xfrm rot="489684">
            <a:off x="7572977" y="302089"/>
            <a:ext cx="1419676" cy="1739603"/>
          </a:xfrm>
          <a:prstGeom prst="rect">
            <a:avLst/>
          </a:prstGeom>
        </p:spPr>
      </p:pic>
      <p:pic>
        <p:nvPicPr>
          <p:cNvPr id="6" name="Picture 6"/>
          <p:cNvPicPr>
            <a:picLocks noChangeAspect="1"/>
          </p:cNvPicPr>
          <p:nvPr/>
        </p:nvPicPr>
        <p:blipFill>
          <a:blip r:embed="rId6" cstate="print"/>
          <a:srcRect/>
          <a:stretch>
            <a:fillRect/>
          </a:stretch>
        </p:blipFill>
        <p:spPr>
          <a:xfrm rot="8915872">
            <a:off x="15994003" y="7629196"/>
            <a:ext cx="424393" cy="407417"/>
          </a:xfrm>
          <a:prstGeom prst="rect">
            <a:avLst/>
          </a:prstGeom>
        </p:spPr>
      </p:pic>
      <p:pic>
        <p:nvPicPr>
          <p:cNvPr id="7" name="Picture 7"/>
          <p:cNvPicPr>
            <a:picLocks noChangeAspect="1"/>
          </p:cNvPicPr>
          <p:nvPr/>
        </p:nvPicPr>
        <p:blipFill>
          <a:blip r:embed="rId6" cstate="print"/>
          <a:srcRect/>
          <a:stretch>
            <a:fillRect/>
          </a:stretch>
        </p:blipFill>
        <p:spPr>
          <a:xfrm rot="10084657">
            <a:off x="1076541" y="943740"/>
            <a:ext cx="541332" cy="519679"/>
          </a:xfrm>
          <a:prstGeom prst="rect">
            <a:avLst/>
          </a:prstGeom>
        </p:spPr>
      </p:pic>
      <p:pic>
        <p:nvPicPr>
          <p:cNvPr id="8" name="Picture 8"/>
          <p:cNvPicPr>
            <a:picLocks noChangeAspect="1"/>
          </p:cNvPicPr>
          <p:nvPr/>
        </p:nvPicPr>
        <p:blipFill>
          <a:blip r:embed="rId7" cstate="print"/>
          <a:srcRect/>
          <a:stretch>
            <a:fillRect/>
          </a:stretch>
        </p:blipFill>
        <p:spPr>
          <a:xfrm rot="1460983">
            <a:off x="-63881" y="6717696"/>
            <a:ext cx="1748898" cy="2199872"/>
          </a:xfrm>
          <a:prstGeom prst="rect">
            <a:avLst/>
          </a:prstGeom>
        </p:spPr>
      </p:pic>
      <p:pic>
        <p:nvPicPr>
          <p:cNvPr id="9" name="Picture 9"/>
          <p:cNvPicPr>
            <a:picLocks noChangeAspect="1"/>
          </p:cNvPicPr>
          <p:nvPr/>
        </p:nvPicPr>
        <p:blipFill>
          <a:blip r:embed="rId7" cstate="print"/>
          <a:srcRect/>
          <a:stretch>
            <a:fillRect/>
          </a:stretch>
        </p:blipFill>
        <p:spPr>
          <a:xfrm rot="4810274">
            <a:off x="14961304" y="438282"/>
            <a:ext cx="1675438" cy="2107469"/>
          </a:xfrm>
          <a:prstGeom prst="rect">
            <a:avLst/>
          </a:prstGeom>
        </p:spPr>
      </p:pic>
      <p:pic>
        <p:nvPicPr>
          <p:cNvPr id="10" name="Picture 10"/>
          <p:cNvPicPr>
            <a:picLocks noChangeAspect="1"/>
          </p:cNvPicPr>
          <p:nvPr/>
        </p:nvPicPr>
        <p:blipFill>
          <a:blip r:embed="rId6" cstate="print"/>
          <a:srcRect/>
          <a:stretch>
            <a:fillRect/>
          </a:stretch>
        </p:blipFill>
        <p:spPr>
          <a:xfrm rot="2851397">
            <a:off x="17320633" y="9450263"/>
            <a:ext cx="319992" cy="307192"/>
          </a:xfrm>
          <a:prstGeom prst="rect">
            <a:avLst/>
          </a:prstGeom>
        </p:spPr>
      </p:pic>
      <p:pic>
        <p:nvPicPr>
          <p:cNvPr id="11" name="Picture 11"/>
          <p:cNvPicPr>
            <a:picLocks noChangeAspect="1"/>
          </p:cNvPicPr>
          <p:nvPr/>
        </p:nvPicPr>
        <p:blipFill>
          <a:blip r:embed="rId6" cstate="print"/>
          <a:srcRect/>
          <a:stretch>
            <a:fillRect/>
          </a:stretch>
        </p:blipFill>
        <p:spPr>
          <a:xfrm rot="-6383107">
            <a:off x="18031177" y="5467478"/>
            <a:ext cx="513645" cy="493100"/>
          </a:xfrm>
          <a:prstGeom prst="rect">
            <a:avLst/>
          </a:prstGeom>
        </p:spPr>
      </p:pic>
      <p:pic>
        <p:nvPicPr>
          <p:cNvPr id="12" name="Picture 12"/>
          <p:cNvPicPr>
            <a:picLocks noChangeAspect="1"/>
          </p:cNvPicPr>
          <p:nvPr/>
        </p:nvPicPr>
        <p:blipFill>
          <a:blip r:embed="rId8" cstate="print"/>
          <a:srcRect b="5273"/>
          <a:stretch>
            <a:fillRect/>
          </a:stretch>
        </p:blipFill>
        <p:spPr>
          <a:xfrm>
            <a:off x="1028700" y="3094164"/>
            <a:ext cx="15951593" cy="40986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1460983">
            <a:off x="1235743" y="6151559"/>
            <a:ext cx="1748898" cy="2199872"/>
          </a:xfrm>
          <a:prstGeom prst="rect">
            <a:avLst/>
          </a:prstGeom>
        </p:spPr>
      </p:pic>
      <p:pic>
        <p:nvPicPr>
          <p:cNvPr id="3" name="Picture 3"/>
          <p:cNvPicPr>
            <a:picLocks noChangeAspect="1"/>
          </p:cNvPicPr>
          <p:nvPr/>
        </p:nvPicPr>
        <p:blipFill>
          <a:blip r:embed="rId2" cstate="print"/>
          <a:srcRect/>
          <a:stretch>
            <a:fillRect/>
          </a:stretch>
        </p:blipFill>
        <p:spPr>
          <a:xfrm rot="4810274">
            <a:off x="15425225" y="324206"/>
            <a:ext cx="1675438" cy="2107469"/>
          </a:xfrm>
          <a:prstGeom prst="rect">
            <a:avLst/>
          </a:prstGeom>
        </p:spPr>
      </p:pic>
      <p:pic>
        <p:nvPicPr>
          <p:cNvPr id="4" name="Picture 4"/>
          <p:cNvPicPr>
            <a:picLocks noChangeAspect="1"/>
          </p:cNvPicPr>
          <p:nvPr/>
        </p:nvPicPr>
        <p:blipFill>
          <a:blip r:embed="rId3" cstate="print"/>
          <a:srcRect/>
          <a:stretch>
            <a:fillRect/>
          </a:stretch>
        </p:blipFill>
        <p:spPr>
          <a:xfrm>
            <a:off x="2053196" y="1159414"/>
            <a:ext cx="14181609" cy="8586319"/>
          </a:xfrm>
          <a:prstGeom prst="rect">
            <a:avLst/>
          </a:prstGeom>
        </p:spPr>
      </p:pic>
      <p:pic>
        <p:nvPicPr>
          <p:cNvPr id="5" name="Picture 5"/>
          <p:cNvPicPr>
            <a:picLocks noChangeAspect="1"/>
          </p:cNvPicPr>
          <p:nvPr/>
        </p:nvPicPr>
        <p:blipFill>
          <a:blip r:embed="rId4" cstate="print"/>
          <a:srcRect/>
          <a:stretch>
            <a:fillRect/>
          </a:stretch>
        </p:blipFill>
        <p:spPr>
          <a:xfrm rot="134838">
            <a:off x="3848543" y="679393"/>
            <a:ext cx="10590914" cy="2118183"/>
          </a:xfrm>
          <a:prstGeom prst="rect">
            <a:avLst/>
          </a:prstGeom>
        </p:spPr>
      </p:pic>
      <p:pic>
        <p:nvPicPr>
          <p:cNvPr id="6" name="Picture 6"/>
          <p:cNvPicPr>
            <a:picLocks noChangeAspect="1"/>
          </p:cNvPicPr>
          <p:nvPr/>
        </p:nvPicPr>
        <p:blipFill>
          <a:blip r:embed="rId5" cstate="print"/>
          <a:srcRect/>
          <a:stretch>
            <a:fillRect/>
          </a:stretch>
        </p:blipFill>
        <p:spPr>
          <a:xfrm rot="10084657">
            <a:off x="3221913" y="633590"/>
            <a:ext cx="541332" cy="519679"/>
          </a:xfrm>
          <a:prstGeom prst="rect">
            <a:avLst/>
          </a:prstGeom>
        </p:spPr>
      </p:pic>
      <p:pic>
        <p:nvPicPr>
          <p:cNvPr id="7" name="Picture 7"/>
          <p:cNvPicPr>
            <a:picLocks noChangeAspect="1"/>
          </p:cNvPicPr>
          <p:nvPr/>
        </p:nvPicPr>
        <p:blipFill>
          <a:blip r:embed="rId6" cstate="print"/>
          <a:srcRect/>
          <a:stretch>
            <a:fillRect/>
          </a:stretch>
        </p:blipFill>
        <p:spPr>
          <a:xfrm rot="-1159206">
            <a:off x="3252256" y="4267841"/>
            <a:ext cx="662036" cy="1122094"/>
          </a:xfrm>
          <a:prstGeom prst="rect">
            <a:avLst/>
          </a:prstGeom>
        </p:spPr>
      </p:pic>
      <p:pic>
        <p:nvPicPr>
          <p:cNvPr id="8" name="Picture 8"/>
          <p:cNvPicPr>
            <a:picLocks noChangeAspect="1"/>
          </p:cNvPicPr>
          <p:nvPr/>
        </p:nvPicPr>
        <p:blipFill>
          <a:blip r:embed="rId5" cstate="print"/>
          <a:srcRect/>
          <a:stretch>
            <a:fillRect/>
          </a:stretch>
        </p:blipFill>
        <p:spPr>
          <a:xfrm rot="-7483644">
            <a:off x="541517" y="9362339"/>
            <a:ext cx="509049" cy="488687"/>
          </a:xfrm>
          <a:prstGeom prst="rect">
            <a:avLst/>
          </a:prstGeom>
        </p:spPr>
      </p:pic>
      <p:pic>
        <p:nvPicPr>
          <p:cNvPr id="9" name="Picture 9"/>
          <p:cNvPicPr>
            <a:picLocks noChangeAspect="1"/>
          </p:cNvPicPr>
          <p:nvPr/>
        </p:nvPicPr>
        <p:blipFill>
          <a:blip r:embed="rId5" cstate="print"/>
          <a:srcRect/>
          <a:stretch>
            <a:fillRect/>
          </a:stretch>
        </p:blipFill>
        <p:spPr>
          <a:xfrm rot="1422455">
            <a:off x="887331" y="3746380"/>
            <a:ext cx="509049" cy="488687"/>
          </a:xfrm>
          <a:prstGeom prst="rect">
            <a:avLst/>
          </a:prstGeom>
        </p:spPr>
      </p:pic>
      <p:pic>
        <p:nvPicPr>
          <p:cNvPr id="10" name="Picture 10"/>
          <p:cNvPicPr>
            <a:picLocks noChangeAspect="1"/>
          </p:cNvPicPr>
          <p:nvPr/>
        </p:nvPicPr>
        <p:blipFill>
          <a:blip r:embed="rId7" cstate="print"/>
          <a:srcRect/>
          <a:stretch>
            <a:fillRect/>
          </a:stretch>
        </p:blipFill>
        <p:spPr>
          <a:xfrm rot="693431">
            <a:off x="920907" y="611011"/>
            <a:ext cx="826577" cy="1185137"/>
          </a:xfrm>
          <a:prstGeom prst="rect">
            <a:avLst/>
          </a:prstGeom>
        </p:spPr>
      </p:pic>
      <p:pic>
        <p:nvPicPr>
          <p:cNvPr id="11" name="Picture 11"/>
          <p:cNvPicPr>
            <a:picLocks noChangeAspect="1"/>
          </p:cNvPicPr>
          <p:nvPr/>
        </p:nvPicPr>
        <p:blipFill>
          <a:blip r:embed="rId5" cstate="print"/>
          <a:srcRect/>
          <a:stretch>
            <a:fillRect/>
          </a:stretch>
        </p:blipFill>
        <p:spPr>
          <a:xfrm rot="-6383107">
            <a:off x="17308741" y="4581008"/>
            <a:ext cx="513645" cy="493100"/>
          </a:xfrm>
          <a:prstGeom prst="rect">
            <a:avLst/>
          </a:prstGeom>
        </p:spPr>
      </p:pic>
      <p:pic>
        <p:nvPicPr>
          <p:cNvPr id="12" name="Picture 12"/>
          <p:cNvPicPr>
            <a:picLocks noChangeAspect="1"/>
          </p:cNvPicPr>
          <p:nvPr/>
        </p:nvPicPr>
        <p:blipFill>
          <a:blip r:embed="rId5" cstate="print"/>
          <a:srcRect/>
          <a:stretch>
            <a:fillRect/>
          </a:stretch>
        </p:blipFill>
        <p:spPr>
          <a:xfrm rot="-5590816">
            <a:off x="17447185" y="9542024"/>
            <a:ext cx="424393" cy="407417"/>
          </a:xfrm>
          <a:prstGeom prst="rect">
            <a:avLst/>
          </a:prstGeom>
        </p:spPr>
      </p:pic>
      <p:pic>
        <p:nvPicPr>
          <p:cNvPr id="13" name="Picture 13"/>
          <p:cNvPicPr>
            <a:picLocks noChangeAspect="1"/>
          </p:cNvPicPr>
          <p:nvPr/>
        </p:nvPicPr>
        <p:blipFill>
          <a:blip r:embed="rId7" cstate="print"/>
          <a:srcRect/>
          <a:stretch>
            <a:fillRect/>
          </a:stretch>
        </p:blipFill>
        <p:spPr>
          <a:xfrm rot="-2419102">
            <a:off x="16411918" y="7142291"/>
            <a:ext cx="927423" cy="1329729"/>
          </a:xfrm>
          <a:prstGeom prst="rect">
            <a:avLst/>
          </a:prstGeom>
        </p:spPr>
      </p:pic>
      <p:pic>
        <p:nvPicPr>
          <p:cNvPr id="14" name="Picture 14"/>
          <p:cNvPicPr>
            <a:picLocks noChangeAspect="1"/>
          </p:cNvPicPr>
          <p:nvPr/>
        </p:nvPicPr>
        <p:blipFill>
          <a:blip r:embed="rId8" cstate="print"/>
          <a:srcRect/>
          <a:stretch>
            <a:fillRect/>
          </a:stretch>
        </p:blipFill>
        <p:spPr>
          <a:xfrm>
            <a:off x="2898099" y="2804481"/>
            <a:ext cx="12982145" cy="5614778"/>
          </a:xfrm>
          <a:prstGeom prst="rect">
            <a:avLst/>
          </a:prstGeom>
        </p:spPr>
      </p:pic>
      <p:sp>
        <p:nvSpPr>
          <p:cNvPr id="15" name="TextBox 15"/>
          <p:cNvSpPr txBox="1"/>
          <p:nvPr/>
        </p:nvSpPr>
        <p:spPr>
          <a:xfrm>
            <a:off x="6077014" y="866775"/>
            <a:ext cx="6606096" cy="1473197"/>
          </a:xfrm>
          <a:prstGeom prst="rect">
            <a:avLst/>
          </a:prstGeom>
        </p:spPr>
        <p:txBody>
          <a:bodyPr lIns="0" tIns="0" rIns="0" bIns="0" rtlCol="0" anchor="t">
            <a:spAutoFit/>
          </a:bodyPr>
          <a:lstStyle/>
          <a:p>
            <a:pPr algn="ctr">
              <a:lnSpc>
                <a:spcPts val="12048"/>
              </a:lnSpc>
              <a:spcBef>
                <a:spcPct val="0"/>
              </a:spcBef>
            </a:pPr>
            <a:r>
              <a:rPr lang="en-US" sz="8606">
                <a:solidFill>
                  <a:srgbClr val="000000"/>
                </a:solidFill>
                <a:latin typeface="Amatic SC Bold"/>
              </a:rPr>
              <a:t>PASSIVE VERB TENSES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a:off x="7801474" y="2133653"/>
            <a:ext cx="2770185" cy="2478057"/>
          </a:xfrm>
          <a:prstGeom prst="rect">
            <a:avLst/>
          </a:prstGeom>
        </p:spPr>
      </p:pic>
      <p:pic>
        <p:nvPicPr>
          <p:cNvPr id="3" name="Picture 3"/>
          <p:cNvPicPr>
            <a:picLocks noChangeAspect="1"/>
          </p:cNvPicPr>
          <p:nvPr/>
        </p:nvPicPr>
        <p:blipFill>
          <a:blip r:embed="rId3" cstate="print"/>
          <a:srcRect/>
          <a:stretch>
            <a:fillRect/>
          </a:stretch>
        </p:blipFill>
        <p:spPr>
          <a:xfrm rot="181237">
            <a:off x="2518566" y="5294768"/>
            <a:ext cx="13219977" cy="2643995"/>
          </a:xfrm>
          <a:prstGeom prst="rect">
            <a:avLst/>
          </a:prstGeom>
        </p:spPr>
      </p:pic>
      <p:pic>
        <p:nvPicPr>
          <p:cNvPr id="4" name="Picture 4"/>
          <p:cNvPicPr>
            <a:picLocks noChangeAspect="1"/>
          </p:cNvPicPr>
          <p:nvPr/>
        </p:nvPicPr>
        <p:blipFill>
          <a:blip r:embed="rId4" cstate="print"/>
          <a:srcRect/>
          <a:stretch>
            <a:fillRect/>
          </a:stretch>
        </p:blipFill>
        <p:spPr>
          <a:xfrm rot="1437957">
            <a:off x="6796137" y="2973399"/>
            <a:ext cx="1321100" cy="1136146"/>
          </a:xfrm>
          <a:prstGeom prst="rect">
            <a:avLst/>
          </a:prstGeom>
        </p:spPr>
      </p:pic>
      <p:pic>
        <p:nvPicPr>
          <p:cNvPr id="5" name="Picture 5"/>
          <p:cNvPicPr>
            <a:picLocks noChangeAspect="1"/>
          </p:cNvPicPr>
          <p:nvPr/>
        </p:nvPicPr>
        <p:blipFill>
          <a:blip r:embed="rId5" cstate="print"/>
          <a:srcRect/>
          <a:stretch>
            <a:fillRect/>
          </a:stretch>
        </p:blipFill>
        <p:spPr>
          <a:xfrm rot="10359667">
            <a:off x="10277409" y="3289062"/>
            <a:ext cx="1321100" cy="1136146"/>
          </a:xfrm>
          <a:prstGeom prst="rect">
            <a:avLst/>
          </a:prstGeom>
        </p:spPr>
      </p:pic>
      <p:pic>
        <p:nvPicPr>
          <p:cNvPr id="6" name="Picture 6"/>
          <p:cNvPicPr>
            <a:picLocks noChangeAspect="1"/>
          </p:cNvPicPr>
          <p:nvPr/>
        </p:nvPicPr>
        <p:blipFill>
          <a:blip r:embed="rId6" cstate="print"/>
          <a:srcRect l="24681" t="19957" r="25654" b="19187"/>
          <a:stretch>
            <a:fillRect/>
          </a:stretch>
        </p:blipFill>
        <p:spPr>
          <a:xfrm rot="489684">
            <a:off x="8390699" y="2589278"/>
            <a:ext cx="1419676" cy="1739603"/>
          </a:xfrm>
          <a:prstGeom prst="rect">
            <a:avLst/>
          </a:prstGeom>
        </p:spPr>
      </p:pic>
      <p:pic>
        <p:nvPicPr>
          <p:cNvPr id="7" name="Picture 7"/>
          <p:cNvPicPr>
            <a:picLocks noChangeAspect="1"/>
          </p:cNvPicPr>
          <p:nvPr/>
        </p:nvPicPr>
        <p:blipFill>
          <a:blip r:embed="rId7" cstate="print"/>
          <a:srcRect/>
          <a:stretch>
            <a:fillRect/>
          </a:stretch>
        </p:blipFill>
        <p:spPr>
          <a:xfrm rot="-243703">
            <a:off x="2127626" y="4963251"/>
            <a:ext cx="437368" cy="419873"/>
          </a:xfrm>
          <a:prstGeom prst="rect">
            <a:avLst/>
          </a:prstGeom>
        </p:spPr>
      </p:pic>
      <p:pic>
        <p:nvPicPr>
          <p:cNvPr id="8" name="Picture 8"/>
          <p:cNvPicPr>
            <a:picLocks noChangeAspect="1"/>
          </p:cNvPicPr>
          <p:nvPr/>
        </p:nvPicPr>
        <p:blipFill>
          <a:blip r:embed="rId7" cstate="print"/>
          <a:srcRect/>
          <a:stretch>
            <a:fillRect/>
          </a:stretch>
        </p:blipFill>
        <p:spPr>
          <a:xfrm rot="8915872">
            <a:off x="15994003" y="7629196"/>
            <a:ext cx="424393" cy="407417"/>
          </a:xfrm>
          <a:prstGeom prst="rect">
            <a:avLst/>
          </a:prstGeom>
        </p:spPr>
      </p:pic>
      <p:pic>
        <p:nvPicPr>
          <p:cNvPr id="9" name="Picture 9"/>
          <p:cNvPicPr>
            <a:picLocks noChangeAspect="1"/>
          </p:cNvPicPr>
          <p:nvPr/>
        </p:nvPicPr>
        <p:blipFill>
          <a:blip r:embed="rId7" cstate="print"/>
          <a:srcRect/>
          <a:stretch>
            <a:fillRect/>
          </a:stretch>
        </p:blipFill>
        <p:spPr>
          <a:xfrm rot="10084657">
            <a:off x="1076541" y="943740"/>
            <a:ext cx="541332" cy="519679"/>
          </a:xfrm>
          <a:prstGeom prst="rect">
            <a:avLst/>
          </a:prstGeom>
        </p:spPr>
      </p:pic>
      <p:pic>
        <p:nvPicPr>
          <p:cNvPr id="10" name="Picture 10"/>
          <p:cNvPicPr>
            <a:picLocks noChangeAspect="1"/>
          </p:cNvPicPr>
          <p:nvPr/>
        </p:nvPicPr>
        <p:blipFill>
          <a:blip r:embed="rId8" cstate="print"/>
          <a:srcRect/>
          <a:stretch>
            <a:fillRect/>
          </a:stretch>
        </p:blipFill>
        <p:spPr>
          <a:xfrm rot="1460983">
            <a:off x="-63881" y="6717696"/>
            <a:ext cx="1748898" cy="2199872"/>
          </a:xfrm>
          <a:prstGeom prst="rect">
            <a:avLst/>
          </a:prstGeom>
        </p:spPr>
      </p:pic>
      <p:pic>
        <p:nvPicPr>
          <p:cNvPr id="11" name="Picture 11"/>
          <p:cNvPicPr>
            <a:picLocks noChangeAspect="1"/>
          </p:cNvPicPr>
          <p:nvPr/>
        </p:nvPicPr>
        <p:blipFill>
          <a:blip r:embed="rId9" cstate="print"/>
          <a:srcRect/>
          <a:stretch>
            <a:fillRect/>
          </a:stretch>
        </p:blipFill>
        <p:spPr>
          <a:xfrm>
            <a:off x="5486684" y="8801590"/>
            <a:ext cx="758759" cy="837986"/>
          </a:xfrm>
          <a:prstGeom prst="rect">
            <a:avLst/>
          </a:prstGeom>
        </p:spPr>
      </p:pic>
      <p:pic>
        <p:nvPicPr>
          <p:cNvPr id="12" name="Picture 12"/>
          <p:cNvPicPr>
            <a:picLocks noChangeAspect="1"/>
          </p:cNvPicPr>
          <p:nvPr/>
        </p:nvPicPr>
        <p:blipFill>
          <a:blip r:embed="rId8" cstate="print"/>
          <a:srcRect/>
          <a:stretch>
            <a:fillRect/>
          </a:stretch>
        </p:blipFill>
        <p:spPr>
          <a:xfrm rot="4810274">
            <a:off x="14961304" y="438282"/>
            <a:ext cx="1675438" cy="2107469"/>
          </a:xfrm>
          <a:prstGeom prst="rect">
            <a:avLst/>
          </a:prstGeom>
        </p:spPr>
      </p:pic>
      <p:pic>
        <p:nvPicPr>
          <p:cNvPr id="13" name="Picture 13"/>
          <p:cNvPicPr>
            <a:picLocks noChangeAspect="1"/>
          </p:cNvPicPr>
          <p:nvPr/>
        </p:nvPicPr>
        <p:blipFill>
          <a:blip r:embed="rId7" cstate="print"/>
          <a:srcRect/>
          <a:stretch>
            <a:fillRect/>
          </a:stretch>
        </p:blipFill>
        <p:spPr>
          <a:xfrm rot="-7483644">
            <a:off x="2484938" y="8905629"/>
            <a:ext cx="509049" cy="488687"/>
          </a:xfrm>
          <a:prstGeom prst="rect">
            <a:avLst/>
          </a:prstGeom>
        </p:spPr>
      </p:pic>
      <p:pic>
        <p:nvPicPr>
          <p:cNvPr id="14" name="Picture 14"/>
          <p:cNvPicPr>
            <a:picLocks noChangeAspect="1"/>
          </p:cNvPicPr>
          <p:nvPr/>
        </p:nvPicPr>
        <p:blipFill>
          <a:blip r:embed="rId7" cstate="print"/>
          <a:srcRect/>
          <a:stretch>
            <a:fillRect/>
          </a:stretch>
        </p:blipFill>
        <p:spPr>
          <a:xfrm rot="2851397">
            <a:off x="17320633" y="9450263"/>
            <a:ext cx="319992" cy="307192"/>
          </a:xfrm>
          <a:prstGeom prst="rect">
            <a:avLst/>
          </a:prstGeom>
        </p:spPr>
      </p:pic>
      <p:pic>
        <p:nvPicPr>
          <p:cNvPr id="15" name="Picture 15"/>
          <p:cNvPicPr>
            <a:picLocks noChangeAspect="1"/>
          </p:cNvPicPr>
          <p:nvPr/>
        </p:nvPicPr>
        <p:blipFill>
          <a:blip r:embed="rId7" cstate="print"/>
          <a:srcRect/>
          <a:stretch>
            <a:fillRect/>
          </a:stretch>
        </p:blipFill>
        <p:spPr>
          <a:xfrm rot="-10019461">
            <a:off x="13132166" y="2805840"/>
            <a:ext cx="516571" cy="495908"/>
          </a:xfrm>
          <a:prstGeom prst="rect">
            <a:avLst/>
          </a:prstGeom>
        </p:spPr>
      </p:pic>
      <p:pic>
        <p:nvPicPr>
          <p:cNvPr id="16" name="Picture 16"/>
          <p:cNvPicPr>
            <a:picLocks noChangeAspect="1"/>
          </p:cNvPicPr>
          <p:nvPr/>
        </p:nvPicPr>
        <p:blipFill>
          <a:blip r:embed="rId7" cstate="print"/>
          <a:srcRect/>
          <a:stretch>
            <a:fillRect/>
          </a:stretch>
        </p:blipFill>
        <p:spPr>
          <a:xfrm rot="-6383107">
            <a:off x="18031177" y="5467478"/>
            <a:ext cx="513645" cy="493100"/>
          </a:xfrm>
          <a:prstGeom prst="rect">
            <a:avLst/>
          </a:prstGeom>
        </p:spPr>
      </p:pic>
      <p:pic>
        <p:nvPicPr>
          <p:cNvPr id="17" name="Picture 17"/>
          <p:cNvPicPr>
            <a:picLocks noChangeAspect="1"/>
          </p:cNvPicPr>
          <p:nvPr/>
        </p:nvPicPr>
        <p:blipFill>
          <a:blip r:embed="rId10" cstate="print"/>
          <a:srcRect/>
          <a:stretch>
            <a:fillRect/>
          </a:stretch>
        </p:blipFill>
        <p:spPr>
          <a:xfrm rot="1345741">
            <a:off x="12100836" y="8176526"/>
            <a:ext cx="511678" cy="867251"/>
          </a:xfrm>
          <a:prstGeom prst="rect">
            <a:avLst/>
          </a:prstGeom>
        </p:spPr>
      </p:pic>
      <p:pic>
        <p:nvPicPr>
          <p:cNvPr id="18" name="Picture 18"/>
          <p:cNvPicPr>
            <a:picLocks noChangeAspect="1"/>
          </p:cNvPicPr>
          <p:nvPr/>
        </p:nvPicPr>
        <p:blipFill>
          <a:blip r:embed="rId9" cstate="print"/>
          <a:srcRect/>
          <a:stretch>
            <a:fillRect/>
          </a:stretch>
        </p:blipFill>
        <p:spPr>
          <a:xfrm rot="1800043">
            <a:off x="11268667" y="998301"/>
            <a:ext cx="567418" cy="626667"/>
          </a:xfrm>
          <a:prstGeom prst="rect">
            <a:avLst/>
          </a:prstGeom>
        </p:spPr>
      </p:pic>
      <p:pic>
        <p:nvPicPr>
          <p:cNvPr id="19" name="Picture 19"/>
          <p:cNvPicPr>
            <a:picLocks noChangeAspect="1"/>
          </p:cNvPicPr>
          <p:nvPr/>
        </p:nvPicPr>
        <p:blipFill>
          <a:blip r:embed="rId10" cstate="print"/>
          <a:srcRect/>
          <a:stretch>
            <a:fillRect/>
          </a:stretch>
        </p:blipFill>
        <p:spPr>
          <a:xfrm rot="-10154087">
            <a:off x="15992066" y="3895523"/>
            <a:ext cx="489149" cy="829067"/>
          </a:xfrm>
          <a:prstGeom prst="rect">
            <a:avLst/>
          </a:prstGeom>
        </p:spPr>
      </p:pic>
      <p:pic>
        <p:nvPicPr>
          <p:cNvPr id="20" name="Picture 20"/>
          <p:cNvPicPr>
            <a:picLocks noChangeAspect="1"/>
          </p:cNvPicPr>
          <p:nvPr/>
        </p:nvPicPr>
        <p:blipFill>
          <a:blip r:embed="rId10" cstate="print"/>
          <a:srcRect/>
          <a:stretch>
            <a:fillRect/>
          </a:stretch>
        </p:blipFill>
        <p:spPr>
          <a:xfrm rot="-1669974">
            <a:off x="5912815" y="754128"/>
            <a:ext cx="530353" cy="898904"/>
          </a:xfrm>
          <a:prstGeom prst="rect">
            <a:avLst/>
          </a:prstGeom>
        </p:spPr>
      </p:pic>
      <p:pic>
        <p:nvPicPr>
          <p:cNvPr id="21" name="Picture 21"/>
          <p:cNvPicPr>
            <a:picLocks noChangeAspect="1"/>
          </p:cNvPicPr>
          <p:nvPr/>
        </p:nvPicPr>
        <p:blipFill>
          <a:blip r:embed="rId7" cstate="print"/>
          <a:srcRect/>
          <a:stretch>
            <a:fillRect/>
          </a:stretch>
        </p:blipFill>
        <p:spPr>
          <a:xfrm rot="-1839255">
            <a:off x="8938249" y="9486280"/>
            <a:ext cx="554415" cy="532238"/>
          </a:xfrm>
          <a:prstGeom prst="rect">
            <a:avLst/>
          </a:prstGeom>
        </p:spPr>
      </p:pic>
      <p:pic>
        <p:nvPicPr>
          <p:cNvPr id="22" name="Picture 22"/>
          <p:cNvPicPr>
            <a:picLocks noChangeAspect="1"/>
          </p:cNvPicPr>
          <p:nvPr/>
        </p:nvPicPr>
        <p:blipFill>
          <a:blip r:embed="rId11" cstate="print"/>
          <a:srcRect/>
          <a:stretch>
            <a:fillRect/>
          </a:stretch>
        </p:blipFill>
        <p:spPr>
          <a:xfrm rot="693431">
            <a:off x="3048616" y="2204439"/>
            <a:ext cx="826577" cy="1185137"/>
          </a:xfrm>
          <a:prstGeom prst="rect">
            <a:avLst/>
          </a:prstGeom>
        </p:spPr>
      </p:pic>
      <p:pic>
        <p:nvPicPr>
          <p:cNvPr id="23" name="Picture 23"/>
          <p:cNvPicPr>
            <a:picLocks noChangeAspect="1"/>
          </p:cNvPicPr>
          <p:nvPr/>
        </p:nvPicPr>
        <p:blipFill>
          <a:blip r:embed="rId12" cstate="print"/>
          <a:srcRect/>
          <a:stretch>
            <a:fillRect/>
          </a:stretch>
        </p:blipFill>
        <p:spPr>
          <a:xfrm>
            <a:off x="3661184" y="5889221"/>
            <a:ext cx="10360241" cy="14550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a:stretch>
            <a:fillRect/>
          </a:stretch>
        </p:blipFill>
        <p:spPr>
          <a:xfrm rot="5400000">
            <a:off x="4234307" y="601474"/>
            <a:ext cx="4279619" cy="10323642"/>
          </a:xfrm>
          <a:prstGeom prst="rect">
            <a:avLst/>
          </a:prstGeom>
        </p:spPr>
      </p:pic>
      <p:pic>
        <p:nvPicPr>
          <p:cNvPr id="3" name="Picture 3"/>
          <p:cNvPicPr>
            <a:picLocks noChangeAspect="1"/>
          </p:cNvPicPr>
          <p:nvPr/>
        </p:nvPicPr>
        <p:blipFill>
          <a:blip r:embed="rId3" cstate="print"/>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4" cstate="print"/>
          <a:srcRect/>
          <a:stretch>
            <a:fillRect/>
          </a:stretch>
        </p:blipFill>
        <p:spPr>
          <a:xfrm rot="5400000">
            <a:off x="10590564" y="2811244"/>
            <a:ext cx="7704150" cy="4664512"/>
          </a:xfrm>
          <a:prstGeom prst="rect">
            <a:avLst/>
          </a:prstGeom>
        </p:spPr>
      </p:pic>
      <p:pic>
        <p:nvPicPr>
          <p:cNvPr id="5" name="Picture 5"/>
          <p:cNvPicPr>
            <a:picLocks noChangeAspect="1"/>
          </p:cNvPicPr>
          <p:nvPr/>
        </p:nvPicPr>
        <p:blipFill>
          <a:blip r:embed="rId5" cstate="print"/>
          <a:srcRect/>
          <a:stretch>
            <a:fillRect/>
          </a:stretch>
        </p:blipFill>
        <p:spPr>
          <a:xfrm>
            <a:off x="12110382" y="1619319"/>
            <a:ext cx="4844147" cy="7048362"/>
          </a:xfrm>
          <a:prstGeom prst="rect">
            <a:avLst/>
          </a:prstGeom>
        </p:spPr>
      </p:pic>
      <p:grpSp>
        <p:nvGrpSpPr>
          <p:cNvPr id="6" name="Group 6"/>
          <p:cNvGrpSpPr>
            <a:grpSpLocks noChangeAspect="1"/>
          </p:cNvGrpSpPr>
          <p:nvPr/>
        </p:nvGrpSpPr>
        <p:grpSpPr>
          <a:xfrm>
            <a:off x="12468224" y="2250591"/>
            <a:ext cx="3948829" cy="5603739"/>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blipFill>
              <a:blip r:embed="rId6" cstate="print"/>
              <a:stretch>
                <a:fillRect l="-56301" r="-56349" b="-25"/>
              </a:stretch>
            </a:blipFill>
          </p:spPr>
        </p:sp>
      </p:grpSp>
      <p:sp>
        <p:nvSpPr>
          <p:cNvPr id="8" name="TextBox 8"/>
          <p:cNvSpPr txBox="1"/>
          <p:nvPr/>
        </p:nvSpPr>
        <p:spPr>
          <a:xfrm>
            <a:off x="2653500" y="5672700"/>
            <a:ext cx="7060234" cy="405765"/>
          </a:xfrm>
          <a:prstGeom prst="rect">
            <a:avLst/>
          </a:prstGeom>
        </p:spPr>
        <p:txBody>
          <a:bodyPr lIns="0" tIns="0" rIns="0" bIns="0" rtlCol="0" anchor="t">
            <a:spAutoFit/>
          </a:bodyPr>
          <a:lstStyle/>
          <a:p>
            <a:pPr algn="ctr">
              <a:lnSpc>
                <a:spcPts val="3359"/>
              </a:lnSpc>
              <a:spcBef>
                <a:spcPct val="0"/>
              </a:spcBef>
            </a:pPr>
            <a:endParaRPr/>
          </a:p>
        </p:txBody>
      </p:sp>
      <p:sp>
        <p:nvSpPr>
          <p:cNvPr id="9" name="TextBox 9"/>
          <p:cNvSpPr txBox="1"/>
          <p:nvPr/>
        </p:nvSpPr>
        <p:spPr>
          <a:xfrm>
            <a:off x="1671508" y="2730486"/>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USE</a:t>
            </a:r>
          </a:p>
        </p:txBody>
      </p:sp>
      <p:pic>
        <p:nvPicPr>
          <p:cNvPr id="10" name="Picture 10"/>
          <p:cNvPicPr>
            <a:picLocks noChangeAspect="1"/>
          </p:cNvPicPr>
          <p:nvPr/>
        </p:nvPicPr>
        <p:blipFill>
          <a:blip r:embed="rId7" cstate="print"/>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8" cstate="print"/>
          <a:srcRect/>
          <a:stretch>
            <a:fillRect/>
          </a:stretch>
        </p:blipFill>
        <p:spPr>
          <a:xfrm rot="4810274">
            <a:off x="1020104" y="8204565"/>
            <a:ext cx="1675438" cy="2107469"/>
          </a:xfrm>
          <a:prstGeom prst="rect">
            <a:avLst/>
          </a:prstGeom>
        </p:spPr>
      </p:pic>
      <p:pic>
        <p:nvPicPr>
          <p:cNvPr id="12" name="Picture 12"/>
          <p:cNvPicPr>
            <a:picLocks noChangeAspect="1"/>
          </p:cNvPicPr>
          <p:nvPr/>
        </p:nvPicPr>
        <p:blipFill>
          <a:blip r:embed="rId7" cstate="print"/>
          <a:srcRect/>
          <a:stretch>
            <a:fillRect/>
          </a:stretch>
        </p:blipFill>
        <p:spPr>
          <a:xfrm rot="2851397">
            <a:off x="10850024" y="2008572"/>
            <a:ext cx="319992" cy="307192"/>
          </a:xfrm>
          <a:prstGeom prst="rect">
            <a:avLst/>
          </a:prstGeom>
        </p:spPr>
      </p:pic>
      <p:pic>
        <p:nvPicPr>
          <p:cNvPr id="13" name="Picture 13"/>
          <p:cNvPicPr>
            <a:picLocks noChangeAspect="1"/>
          </p:cNvPicPr>
          <p:nvPr/>
        </p:nvPicPr>
        <p:blipFill>
          <a:blip r:embed="rId7" cstate="print"/>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9" cstate="print"/>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10" cstate="print"/>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1" cstate="print"/>
          <a:srcRect/>
          <a:stretch>
            <a:fillRect/>
          </a:stretch>
        </p:blipFill>
        <p:spPr>
          <a:xfrm rot="693431">
            <a:off x="920907" y="611011"/>
            <a:ext cx="826577" cy="1185137"/>
          </a:xfrm>
          <a:prstGeom prst="rect">
            <a:avLst/>
          </a:prstGeom>
        </p:spPr>
      </p:pic>
      <p:pic>
        <p:nvPicPr>
          <p:cNvPr id="17" name="Picture 17"/>
          <p:cNvPicPr>
            <a:picLocks noChangeAspect="1"/>
          </p:cNvPicPr>
          <p:nvPr/>
        </p:nvPicPr>
        <p:blipFill>
          <a:blip r:embed="rId7" cstate="print"/>
          <a:srcRect/>
          <a:stretch>
            <a:fillRect/>
          </a:stretch>
        </p:blipFill>
        <p:spPr>
          <a:xfrm rot="-7483644">
            <a:off x="4148934" y="8357039"/>
            <a:ext cx="509049" cy="488687"/>
          </a:xfrm>
          <a:prstGeom prst="rect">
            <a:avLst/>
          </a:prstGeom>
        </p:spPr>
      </p:pic>
      <p:pic>
        <p:nvPicPr>
          <p:cNvPr id="18" name="Picture 18"/>
          <p:cNvPicPr>
            <a:picLocks noChangeAspect="1"/>
          </p:cNvPicPr>
          <p:nvPr/>
        </p:nvPicPr>
        <p:blipFill>
          <a:blip r:embed="rId7" cstate="print"/>
          <a:srcRect/>
          <a:stretch>
            <a:fillRect/>
          </a:stretch>
        </p:blipFill>
        <p:spPr>
          <a:xfrm rot="-1839255">
            <a:off x="7718892" y="8992181"/>
            <a:ext cx="554415" cy="532238"/>
          </a:xfrm>
          <a:prstGeom prst="rect">
            <a:avLst/>
          </a:prstGeom>
        </p:spPr>
      </p:pic>
      <p:pic>
        <p:nvPicPr>
          <p:cNvPr id="19" name="Picture 19"/>
          <p:cNvPicPr>
            <a:picLocks noChangeAspect="1"/>
          </p:cNvPicPr>
          <p:nvPr/>
        </p:nvPicPr>
        <p:blipFill>
          <a:blip r:embed="rId11" cstate="print"/>
          <a:srcRect/>
          <a:stretch>
            <a:fillRect/>
          </a:stretch>
        </p:blipFill>
        <p:spPr>
          <a:xfrm rot="-2419102">
            <a:off x="16795589" y="5492859"/>
            <a:ext cx="927423" cy="1329729"/>
          </a:xfrm>
          <a:prstGeom prst="rect">
            <a:avLst/>
          </a:prstGeom>
        </p:spPr>
      </p:pic>
      <p:sp>
        <p:nvSpPr>
          <p:cNvPr id="20" name="TextBox 20"/>
          <p:cNvSpPr txBox="1"/>
          <p:nvPr/>
        </p:nvSpPr>
        <p:spPr>
          <a:xfrm>
            <a:off x="1421036" y="3567325"/>
            <a:ext cx="9367655" cy="5382440"/>
          </a:xfrm>
          <a:prstGeom prst="rect">
            <a:avLst/>
          </a:prstGeom>
        </p:spPr>
        <p:txBody>
          <a:bodyPr lIns="0" tIns="0" rIns="0" bIns="0" rtlCol="0" anchor="t">
            <a:spAutoFit/>
          </a:bodyPr>
          <a:lstStyle/>
          <a:p>
            <a:pPr algn="ctr">
              <a:lnSpc>
                <a:spcPts val="5329"/>
              </a:lnSpc>
            </a:pPr>
            <a:r>
              <a:rPr lang="en-US" sz="4068" spc="81">
                <a:solidFill>
                  <a:srgbClr val="000000"/>
                </a:solidFill>
                <a:latin typeface="Glacial Indifference"/>
              </a:rPr>
              <a:t>The Passive is used:</a:t>
            </a:r>
          </a:p>
          <a:p>
            <a:pPr algn="ctr">
              <a:lnSpc>
                <a:spcPts val="5329"/>
              </a:lnSpc>
            </a:pPr>
            <a:endParaRPr/>
          </a:p>
          <a:p>
            <a:pPr marL="878389" lvl="1" indent="-439195" algn="ctr">
              <a:lnSpc>
                <a:spcPts val="5329"/>
              </a:lnSpc>
              <a:buFont typeface="Arial"/>
              <a:buChar char="•"/>
            </a:pPr>
            <a:r>
              <a:rPr lang="en-US" sz="4068" spc="81">
                <a:solidFill>
                  <a:srgbClr val="000000"/>
                </a:solidFill>
                <a:latin typeface="Glacial Indifference"/>
              </a:rPr>
              <a:t>When the agent is unknown, unimportant or obvious from the context </a:t>
            </a:r>
          </a:p>
          <a:p>
            <a:pPr algn="ctr">
              <a:lnSpc>
                <a:spcPts val="5329"/>
              </a:lnSpc>
            </a:pPr>
            <a:endParaRPr/>
          </a:p>
          <a:p>
            <a:pPr algn="ctr">
              <a:lnSpc>
                <a:spcPts val="5329"/>
              </a:lnSpc>
            </a:pPr>
            <a:endParaRPr/>
          </a:p>
          <a:p>
            <a:pPr algn="ctr">
              <a:lnSpc>
                <a:spcPts val="5329"/>
              </a:lnSpc>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extBox 2"/>
          <p:cNvSpPr txBox="1"/>
          <p:nvPr/>
        </p:nvSpPr>
        <p:spPr>
          <a:xfrm>
            <a:off x="1196676" y="1104900"/>
            <a:ext cx="11887586" cy="1139825"/>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EXAMPLES</a:t>
            </a:r>
          </a:p>
        </p:txBody>
      </p:sp>
      <p:pic>
        <p:nvPicPr>
          <p:cNvPr id="3" name="Picture 3"/>
          <p:cNvPicPr>
            <a:picLocks noChangeAspect="1"/>
          </p:cNvPicPr>
          <p:nvPr/>
        </p:nvPicPr>
        <p:blipFill>
          <a:blip r:embed="rId2" cstate="print"/>
          <a:srcRect/>
          <a:stretch>
            <a:fillRect/>
          </a:stretch>
        </p:blipFill>
        <p:spPr>
          <a:xfrm rot="5400000">
            <a:off x="395874" y="4135988"/>
            <a:ext cx="6319789" cy="3826345"/>
          </a:xfrm>
          <a:prstGeom prst="rect">
            <a:avLst/>
          </a:prstGeom>
        </p:spPr>
      </p:pic>
      <p:pic>
        <p:nvPicPr>
          <p:cNvPr id="4" name="Picture 4"/>
          <p:cNvPicPr>
            <a:picLocks noChangeAspect="1"/>
          </p:cNvPicPr>
          <p:nvPr/>
        </p:nvPicPr>
        <p:blipFill>
          <a:blip r:embed="rId3" cstate="print"/>
          <a:srcRect/>
          <a:stretch>
            <a:fillRect/>
          </a:stretch>
        </p:blipFill>
        <p:spPr>
          <a:xfrm rot="-111462">
            <a:off x="1580140" y="2994507"/>
            <a:ext cx="4164177" cy="6058987"/>
          </a:xfrm>
          <a:prstGeom prst="rect">
            <a:avLst/>
          </a:prstGeom>
        </p:spPr>
      </p:pic>
      <p:sp>
        <p:nvSpPr>
          <p:cNvPr id="5" name="TextBox 5"/>
          <p:cNvSpPr txBox="1"/>
          <p:nvPr/>
        </p:nvSpPr>
        <p:spPr>
          <a:xfrm>
            <a:off x="2116666" y="3344884"/>
            <a:ext cx="2878206" cy="3758565"/>
          </a:xfrm>
          <a:prstGeom prst="rect">
            <a:avLst/>
          </a:prstGeom>
        </p:spPr>
        <p:txBody>
          <a:bodyPr lIns="0" tIns="0" rIns="0" bIns="0" rtlCol="0" anchor="t">
            <a:spAutoFit/>
          </a:bodyPr>
          <a:lstStyle/>
          <a:p>
            <a:pPr>
              <a:lnSpc>
                <a:spcPts val="3359"/>
              </a:lnSpc>
            </a:pPr>
            <a:r>
              <a:rPr lang="en-US" sz="2400" spc="72">
                <a:solidFill>
                  <a:srgbClr val="000000"/>
                </a:solidFill>
                <a:latin typeface="Muli Bold"/>
              </a:rPr>
              <a:t>Example 1</a:t>
            </a:r>
          </a:p>
          <a:p>
            <a:pPr>
              <a:lnSpc>
                <a:spcPts val="3359"/>
              </a:lnSpc>
            </a:pPr>
            <a:endParaRPr/>
          </a:p>
          <a:p>
            <a:pPr>
              <a:lnSpc>
                <a:spcPts val="3359"/>
              </a:lnSpc>
            </a:pPr>
            <a:endParaRPr/>
          </a:p>
          <a:p>
            <a:pPr>
              <a:lnSpc>
                <a:spcPts val="3359"/>
              </a:lnSpc>
            </a:pPr>
            <a:endParaRPr/>
          </a:p>
          <a:p>
            <a:pPr>
              <a:lnSpc>
                <a:spcPts val="3359"/>
              </a:lnSpc>
            </a:pPr>
            <a:endParaRPr/>
          </a:p>
          <a:p>
            <a:pPr>
              <a:lnSpc>
                <a:spcPts val="3359"/>
              </a:lnSpc>
            </a:pPr>
            <a:endParaRPr/>
          </a:p>
          <a:p>
            <a:pPr>
              <a:lnSpc>
                <a:spcPts val="3359"/>
              </a:lnSpc>
              <a:spcBef>
                <a:spcPct val="0"/>
              </a:spcBef>
            </a:pPr>
            <a:r>
              <a:rPr lang="en-US" sz="2400" spc="72">
                <a:solidFill>
                  <a:srgbClr val="000000"/>
                </a:solidFill>
                <a:latin typeface="Muli Bold"/>
              </a:rPr>
              <a:t>Jane was shot. (we don't know who shot her)</a:t>
            </a:r>
          </a:p>
        </p:txBody>
      </p:sp>
      <p:pic>
        <p:nvPicPr>
          <p:cNvPr id="6" name="Picture 6"/>
          <p:cNvPicPr>
            <a:picLocks noChangeAspect="1"/>
          </p:cNvPicPr>
          <p:nvPr/>
        </p:nvPicPr>
        <p:blipFill>
          <a:blip r:embed="rId2" cstate="print"/>
          <a:srcRect/>
          <a:stretch>
            <a:fillRect/>
          </a:stretch>
        </p:blipFill>
        <p:spPr>
          <a:xfrm rot="5400000">
            <a:off x="5784423" y="4135988"/>
            <a:ext cx="6319789" cy="3826345"/>
          </a:xfrm>
          <a:prstGeom prst="rect">
            <a:avLst/>
          </a:prstGeom>
        </p:spPr>
      </p:pic>
      <p:pic>
        <p:nvPicPr>
          <p:cNvPr id="7" name="Picture 7"/>
          <p:cNvPicPr>
            <a:picLocks noChangeAspect="1"/>
          </p:cNvPicPr>
          <p:nvPr/>
        </p:nvPicPr>
        <p:blipFill>
          <a:blip r:embed="rId3" cstate="print"/>
          <a:srcRect/>
          <a:stretch>
            <a:fillRect/>
          </a:stretch>
        </p:blipFill>
        <p:spPr>
          <a:xfrm rot="-111462">
            <a:off x="6968689" y="2994507"/>
            <a:ext cx="4164177" cy="6058987"/>
          </a:xfrm>
          <a:prstGeom prst="rect">
            <a:avLst/>
          </a:prstGeom>
        </p:spPr>
      </p:pic>
      <p:sp>
        <p:nvSpPr>
          <p:cNvPr id="8" name="TextBox 8"/>
          <p:cNvSpPr txBox="1"/>
          <p:nvPr/>
        </p:nvSpPr>
        <p:spPr>
          <a:xfrm>
            <a:off x="7505214" y="3344884"/>
            <a:ext cx="2878206" cy="41776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2</a:t>
            </a: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r>
              <a:rPr lang="en-US" sz="2400" u="none" spc="72">
                <a:solidFill>
                  <a:srgbClr val="000000"/>
                </a:solidFill>
                <a:latin typeface="Muli Bold"/>
              </a:rPr>
              <a:t>This church was built in 1815. (unimportant agent)</a:t>
            </a:r>
          </a:p>
        </p:txBody>
      </p:sp>
      <p:pic>
        <p:nvPicPr>
          <p:cNvPr id="9" name="Picture 9"/>
          <p:cNvPicPr>
            <a:picLocks noChangeAspect="1"/>
          </p:cNvPicPr>
          <p:nvPr/>
        </p:nvPicPr>
        <p:blipFill>
          <a:blip r:embed="rId2" cstate="print"/>
          <a:srcRect/>
          <a:stretch>
            <a:fillRect/>
          </a:stretch>
        </p:blipFill>
        <p:spPr>
          <a:xfrm rot="5400000">
            <a:off x="11172971" y="4110828"/>
            <a:ext cx="6319789" cy="3826345"/>
          </a:xfrm>
          <a:prstGeom prst="rect">
            <a:avLst/>
          </a:prstGeom>
        </p:spPr>
      </p:pic>
      <p:pic>
        <p:nvPicPr>
          <p:cNvPr id="10" name="Picture 10"/>
          <p:cNvPicPr>
            <a:picLocks noChangeAspect="1"/>
          </p:cNvPicPr>
          <p:nvPr/>
        </p:nvPicPr>
        <p:blipFill>
          <a:blip r:embed="rId3" cstate="print"/>
          <a:srcRect/>
          <a:stretch>
            <a:fillRect/>
          </a:stretch>
        </p:blipFill>
        <p:spPr>
          <a:xfrm rot="-111462">
            <a:off x="12357237" y="2969346"/>
            <a:ext cx="4164177" cy="6058987"/>
          </a:xfrm>
          <a:prstGeom prst="rect">
            <a:avLst/>
          </a:prstGeom>
        </p:spPr>
      </p:pic>
      <p:sp>
        <p:nvSpPr>
          <p:cNvPr id="11" name="TextBox 11"/>
          <p:cNvSpPr txBox="1"/>
          <p:nvPr/>
        </p:nvSpPr>
        <p:spPr>
          <a:xfrm>
            <a:off x="12893762" y="3319724"/>
            <a:ext cx="2878206" cy="41776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3</a:t>
            </a: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endParaRPr/>
          </a:p>
          <a:p>
            <a:pPr marL="0" lvl="0" indent="0" algn="l">
              <a:lnSpc>
                <a:spcPts val="3359"/>
              </a:lnSpc>
              <a:spcBef>
                <a:spcPct val="0"/>
              </a:spcBef>
            </a:pPr>
            <a:r>
              <a:rPr lang="en-US" sz="2400" u="none" spc="72">
                <a:solidFill>
                  <a:srgbClr val="000000"/>
                </a:solidFill>
                <a:latin typeface="Muli Bold"/>
              </a:rPr>
              <a:t>He has been arrested. (obviously by the police. </a:t>
            </a:r>
          </a:p>
        </p:txBody>
      </p:sp>
      <p:pic>
        <p:nvPicPr>
          <p:cNvPr id="12" name="Picture 12"/>
          <p:cNvPicPr>
            <a:picLocks noChangeAspect="1"/>
          </p:cNvPicPr>
          <p:nvPr/>
        </p:nvPicPr>
        <p:blipFill>
          <a:blip r:embed="rId4" cstate="print"/>
          <a:srcRect/>
          <a:stretch>
            <a:fillRect/>
          </a:stretch>
        </p:blipFill>
        <p:spPr>
          <a:xfrm rot="5252589">
            <a:off x="11046612" y="2680649"/>
            <a:ext cx="516571" cy="495908"/>
          </a:xfrm>
          <a:prstGeom prst="rect">
            <a:avLst/>
          </a:prstGeom>
        </p:spPr>
      </p:pic>
      <p:pic>
        <p:nvPicPr>
          <p:cNvPr id="13" name="Picture 13"/>
          <p:cNvPicPr>
            <a:picLocks noChangeAspect="1"/>
          </p:cNvPicPr>
          <p:nvPr/>
        </p:nvPicPr>
        <p:blipFill>
          <a:blip r:embed="rId4" cstate="print"/>
          <a:srcRect/>
          <a:stretch>
            <a:fillRect/>
          </a:stretch>
        </p:blipFill>
        <p:spPr>
          <a:xfrm rot="-6383107">
            <a:off x="12003300" y="8937345"/>
            <a:ext cx="513645" cy="493100"/>
          </a:xfrm>
          <a:prstGeom prst="rect">
            <a:avLst/>
          </a:prstGeom>
        </p:spPr>
      </p:pic>
      <p:pic>
        <p:nvPicPr>
          <p:cNvPr id="14" name="Picture 14"/>
          <p:cNvPicPr>
            <a:picLocks noChangeAspect="1"/>
          </p:cNvPicPr>
          <p:nvPr/>
        </p:nvPicPr>
        <p:blipFill>
          <a:blip r:embed="rId5" cstate="print"/>
          <a:srcRect/>
          <a:stretch>
            <a:fillRect/>
          </a:stretch>
        </p:blipFill>
        <p:spPr>
          <a:xfrm rot="-10154087">
            <a:off x="974625" y="4276046"/>
            <a:ext cx="489149" cy="82906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grpSp>
        <p:nvGrpSpPr>
          <p:cNvPr id="2" name="Group 2"/>
          <p:cNvGrpSpPr/>
          <p:nvPr/>
        </p:nvGrpSpPr>
        <p:grpSpPr>
          <a:xfrm>
            <a:off x="1480907" y="2651038"/>
            <a:ext cx="7140188" cy="4304050"/>
            <a:chOff x="0" y="0"/>
            <a:chExt cx="9520251" cy="5738734"/>
          </a:xfrm>
        </p:grpSpPr>
        <p:pic>
          <p:nvPicPr>
            <p:cNvPr id="3" name="Picture 3"/>
            <p:cNvPicPr>
              <a:picLocks noChangeAspect="1"/>
            </p:cNvPicPr>
            <p:nvPr/>
          </p:nvPicPr>
          <p:blipFill>
            <a:blip r:embed="rId2" cstate="print"/>
            <a:srcRect/>
            <a:stretch>
              <a:fillRect/>
            </a:stretch>
          </p:blipFill>
          <p:spPr>
            <a:xfrm rot="244331">
              <a:off x="55523" y="195499"/>
              <a:ext cx="5568593" cy="1761700"/>
            </a:xfrm>
            <a:prstGeom prst="rect">
              <a:avLst/>
            </a:prstGeom>
          </p:spPr>
        </p:pic>
        <p:sp>
          <p:nvSpPr>
            <p:cNvPr id="4" name="TextBox 4"/>
            <p:cNvSpPr txBox="1"/>
            <p:nvPr/>
          </p:nvSpPr>
          <p:spPr>
            <a:xfrm>
              <a:off x="524450" y="296294"/>
              <a:ext cx="4805720" cy="1488430"/>
            </a:xfrm>
            <a:prstGeom prst="rect">
              <a:avLst/>
            </a:prstGeom>
          </p:spPr>
          <p:txBody>
            <a:bodyPr lIns="0" tIns="0" rIns="0" bIns="0" rtlCol="0" anchor="t">
              <a:spAutoFit/>
            </a:bodyPr>
            <a:lstStyle/>
            <a:p>
              <a:pPr>
                <a:lnSpc>
                  <a:spcPts val="8800"/>
                </a:lnSpc>
              </a:pPr>
              <a:r>
                <a:rPr lang="en-US" sz="8000">
                  <a:solidFill>
                    <a:srgbClr val="000000"/>
                  </a:solidFill>
                  <a:latin typeface="Amatic SC Bold"/>
                </a:rPr>
                <a:t>PASSIVE USE</a:t>
              </a:r>
            </a:p>
          </p:txBody>
        </p:sp>
        <p:sp>
          <p:nvSpPr>
            <p:cNvPr id="5" name="TextBox 5"/>
            <p:cNvSpPr txBox="1"/>
            <p:nvPr/>
          </p:nvSpPr>
          <p:spPr>
            <a:xfrm>
              <a:off x="554182" y="4465135"/>
              <a:ext cx="8966069" cy="1273598"/>
            </a:xfrm>
            <a:prstGeom prst="rect">
              <a:avLst/>
            </a:prstGeom>
          </p:spPr>
          <p:txBody>
            <a:bodyPr lIns="0" tIns="0" rIns="0" bIns="0" rtlCol="0" anchor="t">
              <a:spAutoFit/>
            </a:bodyPr>
            <a:lstStyle/>
            <a:p>
              <a:pPr>
                <a:lnSpc>
                  <a:spcPts val="3919"/>
                </a:lnSpc>
              </a:pPr>
              <a:r>
                <a:rPr lang="en-US" sz="2800">
                  <a:solidFill>
                    <a:srgbClr val="000000"/>
                  </a:solidFill>
                  <a:latin typeface="Muli Regular"/>
                </a:rPr>
                <a:t>The car hasn't been clean. (more polite) </a:t>
              </a:r>
            </a:p>
            <a:p>
              <a:pPr marL="0" lvl="0" indent="0">
                <a:lnSpc>
                  <a:spcPts val="3919"/>
                </a:lnSpc>
                <a:spcBef>
                  <a:spcPct val="0"/>
                </a:spcBef>
              </a:pPr>
              <a:r>
                <a:rPr lang="en-US" sz="2800">
                  <a:solidFill>
                    <a:srgbClr val="000000"/>
                  </a:solidFill>
                  <a:latin typeface="Muli Regular"/>
                </a:rPr>
                <a:t>(You haven't clean the car (less polite) </a:t>
              </a:r>
            </a:p>
          </p:txBody>
        </p:sp>
        <p:sp>
          <p:nvSpPr>
            <p:cNvPr id="6" name="TextBox 6"/>
            <p:cNvSpPr txBox="1"/>
            <p:nvPr/>
          </p:nvSpPr>
          <p:spPr>
            <a:xfrm>
              <a:off x="554182" y="2506286"/>
              <a:ext cx="8411887" cy="1273598"/>
            </a:xfrm>
            <a:prstGeom prst="rect">
              <a:avLst/>
            </a:prstGeom>
          </p:spPr>
          <p:txBody>
            <a:bodyPr lIns="0" tIns="0" rIns="0" bIns="0" rtlCol="0" anchor="t">
              <a:spAutoFit/>
            </a:bodyPr>
            <a:lstStyle/>
            <a:p>
              <a:pPr marL="0" lvl="0" indent="0">
                <a:lnSpc>
                  <a:spcPts val="3919"/>
                </a:lnSpc>
                <a:spcBef>
                  <a:spcPct val="0"/>
                </a:spcBef>
              </a:pPr>
              <a:r>
                <a:rPr lang="en-US" sz="2800" spc="84">
                  <a:solidFill>
                    <a:srgbClr val="000000"/>
                  </a:solidFill>
                  <a:latin typeface="Muli Bold"/>
                </a:rPr>
                <a:t>2. to make more polite or formal statments. </a:t>
              </a:r>
            </a:p>
          </p:txBody>
        </p:sp>
      </p:grpSp>
      <p:pic>
        <p:nvPicPr>
          <p:cNvPr id="7" name="Picture 7"/>
          <p:cNvPicPr>
            <a:picLocks noChangeAspect="1"/>
          </p:cNvPicPr>
          <p:nvPr/>
        </p:nvPicPr>
        <p:blipFill>
          <a:blip r:embed="rId3" cstate="print"/>
          <a:srcRect/>
          <a:stretch>
            <a:fillRect/>
          </a:stretch>
        </p:blipFill>
        <p:spPr>
          <a:xfrm rot="10559285">
            <a:off x="9571469" y="1999557"/>
            <a:ext cx="7467368" cy="6109665"/>
          </a:xfrm>
          <a:prstGeom prst="rect">
            <a:avLst/>
          </a:prstGeom>
        </p:spPr>
      </p:pic>
      <p:pic>
        <p:nvPicPr>
          <p:cNvPr id="8" name="Picture 8"/>
          <p:cNvPicPr>
            <a:picLocks noChangeAspect="1"/>
          </p:cNvPicPr>
          <p:nvPr/>
        </p:nvPicPr>
        <p:blipFill>
          <a:blip r:embed="rId4" cstate="print"/>
          <a:srcRect/>
          <a:stretch>
            <a:fillRect/>
          </a:stretch>
        </p:blipFill>
        <p:spPr>
          <a:xfrm>
            <a:off x="9832523" y="2335137"/>
            <a:ext cx="6945260" cy="5884529"/>
          </a:xfrm>
          <a:prstGeom prst="rect">
            <a:avLst/>
          </a:prstGeom>
        </p:spPr>
      </p:pic>
      <p:grpSp>
        <p:nvGrpSpPr>
          <p:cNvPr id="9" name="Group 9"/>
          <p:cNvGrpSpPr>
            <a:grpSpLocks noChangeAspect="1"/>
          </p:cNvGrpSpPr>
          <p:nvPr/>
        </p:nvGrpSpPr>
        <p:grpSpPr>
          <a:xfrm>
            <a:off x="10180673" y="2917436"/>
            <a:ext cx="5888554" cy="4273909"/>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5" cstate="print"/>
              <a:stretch>
                <a:fillRect l="-3943" t="-12" r="-4997" b="-83"/>
              </a:stretch>
            </a:blipFill>
          </p:spPr>
        </p:sp>
      </p:grpSp>
      <p:pic>
        <p:nvPicPr>
          <p:cNvPr id="11" name="Picture 11"/>
          <p:cNvPicPr>
            <a:picLocks noChangeAspect="1"/>
          </p:cNvPicPr>
          <p:nvPr/>
        </p:nvPicPr>
        <p:blipFill>
          <a:blip r:embed="rId6" cstate="print"/>
          <a:srcRect/>
          <a:stretch>
            <a:fillRect/>
          </a:stretch>
        </p:blipFill>
        <p:spPr>
          <a:xfrm rot="5252589">
            <a:off x="16778295" y="2087183"/>
            <a:ext cx="516571" cy="495908"/>
          </a:xfrm>
          <a:prstGeom prst="rect">
            <a:avLst/>
          </a:prstGeom>
        </p:spPr>
      </p:pic>
      <p:pic>
        <p:nvPicPr>
          <p:cNvPr id="12" name="Picture 12"/>
          <p:cNvPicPr>
            <a:picLocks noChangeAspect="1"/>
          </p:cNvPicPr>
          <p:nvPr/>
        </p:nvPicPr>
        <p:blipFill>
          <a:blip r:embed="rId6" cstate="print"/>
          <a:srcRect/>
          <a:stretch>
            <a:fillRect/>
          </a:stretch>
        </p:blipFill>
        <p:spPr>
          <a:xfrm rot="-6383107">
            <a:off x="9419052" y="8116410"/>
            <a:ext cx="513645" cy="4931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342</Words>
  <Application>Microsoft Office PowerPoint</Application>
  <PresentationFormat>Custom</PresentationFormat>
  <Paragraphs>55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Amatic SC Bold</vt:lpstr>
      <vt:lpstr>Calibri</vt:lpstr>
      <vt:lpstr>Muli Bold</vt:lpstr>
      <vt:lpstr>Muli Regular Bold</vt:lpstr>
      <vt:lpstr>Glacial Indifference</vt:lpstr>
      <vt:lpstr>Muli Regular</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Elida</dc:title>
  <cp:lastModifiedBy>Elvira</cp:lastModifiedBy>
  <cp:revision>3</cp:revision>
  <dcterms:created xsi:type="dcterms:W3CDTF">2006-08-16T00:00:00Z</dcterms:created>
  <dcterms:modified xsi:type="dcterms:W3CDTF">2020-09-18T07:28:08Z</dcterms:modified>
  <dc:identifier>DAEICQHT7Y0</dc:identifier>
</cp:coreProperties>
</file>