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790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5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0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1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4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2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0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6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4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014FF6-8211-4491-93F1-ED062DE578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166" b="8584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1" y="1028700"/>
            <a:ext cx="4038600" cy="48006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9" y="4550150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ABDCF4-D1CD-4E28-A8CA-F093BF53B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925" y="1398850"/>
            <a:ext cx="3282152" cy="2030150"/>
          </a:xfrm>
        </p:spPr>
        <p:txBody>
          <a:bodyPr>
            <a:normAutofit/>
          </a:bodyPr>
          <a:lstStyle/>
          <a:p>
            <a:r>
              <a:rPr lang="sr-Latn-RS" dirty="0"/>
              <a:t>ZADATAK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E2BC4-3496-402D-B3B3-F5FB84057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537" y="3712101"/>
            <a:ext cx="3148928" cy="73254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RS" sz="1400"/>
              <a:t>URADITI PROJEKAT TELEKOMUNIKACIONE INSTALACIJE U SVOJOJ KUĆI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1148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dornVTI">
  <a:themeElements>
    <a:clrScheme name="AnalogousFromDarkSeedLeftStep">
      <a:dk1>
        <a:srgbClr val="000000"/>
      </a:dk1>
      <a:lt1>
        <a:srgbClr val="FFFFFF"/>
      </a:lt1>
      <a:dk2>
        <a:srgbClr val="311C23"/>
      </a:dk2>
      <a:lt2>
        <a:srgbClr val="F0F3F2"/>
      </a:lt2>
      <a:accent1>
        <a:srgbClr val="D73966"/>
      </a:accent1>
      <a:accent2>
        <a:srgbClr val="C52796"/>
      </a:accent2>
      <a:accent3>
        <a:srgbClr val="C439D7"/>
      </a:accent3>
      <a:accent4>
        <a:srgbClr val="7027C5"/>
      </a:accent4>
      <a:accent5>
        <a:srgbClr val="4039D7"/>
      </a:accent5>
      <a:accent6>
        <a:srgbClr val="2762C5"/>
      </a:accent6>
      <a:hlink>
        <a:srgbClr val="725BC8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Bembo</vt:lpstr>
      <vt:lpstr>AdornVTI</vt:lpstr>
      <vt:lpstr>ZADATAK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ZADATAK</dc:title>
  <dc:creator>MILENTIJEVIC DRAGICA</dc:creator>
  <cp:lastModifiedBy>MILENTIJEVIC DRAGICA</cp:lastModifiedBy>
  <cp:revision>1</cp:revision>
  <dcterms:created xsi:type="dcterms:W3CDTF">2022-01-04T05:11:52Z</dcterms:created>
  <dcterms:modified xsi:type="dcterms:W3CDTF">2022-01-04T05:14:31Z</dcterms:modified>
</cp:coreProperties>
</file>