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4D11A5-5B6A-4352-B8FE-2F6915807872}" type="datetimeFigureOut">
              <a:rPr lang="en-US" smtClean="0"/>
              <a:pPr/>
              <a:t>12/2/2010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E66951-97BD-4DA5-B426-E0BE5B5BB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4D11A5-5B6A-4352-B8FE-2F6915807872}" type="datetimeFigureOut">
              <a:rPr lang="en-US" smtClean="0"/>
              <a:pPr/>
              <a:t>12/2/2010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66951-97BD-4DA5-B426-E0BE5B5BB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4D11A5-5B6A-4352-B8FE-2F6915807872}" type="datetimeFigureOut">
              <a:rPr lang="en-US" smtClean="0"/>
              <a:pPr/>
              <a:t>12/2/2010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66951-97BD-4DA5-B426-E0BE5B5BB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4D11A5-5B6A-4352-B8FE-2F6915807872}" type="datetimeFigureOut">
              <a:rPr lang="en-US" smtClean="0"/>
              <a:pPr/>
              <a:t>12/2/2010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66951-97BD-4DA5-B426-E0BE5B5BB4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4D11A5-5B6A-4352-B8FE-2F6915807872}" type="datetimeFigureOut">
              <a:rPr lang="en-US" smtClean="0"/>
              <a:pPr/>
              <a:t>12/2/2010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66951-97BD-4DA5-B426-E0BE5B5BB4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4D11A5-5B6A-4352-B8FE-2F6915807872}" type="datetimeFigureOut">
              <a:rPr lang="en-US" smtClean="0"/>
              <a:pPr/>
              <a:t>12/2/2010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66951-97BD-4DA5-B426-E0BE5B5BB4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4D11A5-5B6A-4352-B8FE-2F6915807872}" type="datetimeFigureOut">
              <a:rPr lang="en-US" smtClean="0"/>
              <a:pPr/>
              <a:t>12/2/2010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66951-97BD-4DA5-B426-E0BE5B5BB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4D11A5-5B6A-4352-B8FE-2F6915807872}" type="datetimeFigureOut">
              <a:rPr lang="en-US" smtClean="0"/>
              <a:pPr/>
              <a:t>12/2/2010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66951-97BD-4DA5-B426-E0BE5B5BB4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4D11A5-5B6A-4352-B8FE-2F6915807872}" type="datetimeFigureOut">
              <a:rPr lang="en-US" smtClean="0"/>
              <a:pPr/>
              <a:t>12/2/2010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66951-97BD-4DA5-B426-E0BE5B5BB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F4D11A5-5B6A-4352-B8FE-2F6915807872}" type="datetimeFigureOut">
              <a:rPr lang="en-US" smtClean="0"/>
              <a:pPr/>
              <a:t>12/2/2010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66951-97BD-4DA5-B426-E0BE5B5BB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4D11A5-5B6A-4352-B8FE-2F6915807872}" type="datetimeFigureOut">
              <a:rPr lang="en-US" smtClean="0"/>
              <a:pPr/>
              <a:t>12/2/2010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E66951-97BD-4DA5-B426-E0BE5B5BB4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4D11A5-5B6A-4352-B8FE-2F6915807872}" type="datetimeFigureOut">
              <a:rPr lang="en-US" smtClean="0"/>
              <a:pPr/>
              <a:t>12/2/2010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DE66951-97BD-4DA5-B426-E0BE5B5BB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sr-Latn-C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Složena funkcija </a:t>
            </a:r>
            <a:r>
              <a:rPr lang="sr-Latn-CS" sz="2400" dirty="0" smtClean="0"/>
              <a:t>je funkcija od funkcije : y=f(u), gdje</a:t>
            </a:r>
          </a:p>
          <a:p>
            <a:pPr algn="just">
              <a:buNone/>
            </a:pPr>
            <a:r>
              <a:rPr lang="sr-Latn-CS" sz="2400" dirty="0" smtClean="0"/>
              <a:t>je u =g(x)</a:t>
            </a:r>
          </a:p>
          <a:p>
            <a:pPr algn="just">
              <a:buNone/>
            </a:pPr>
            <a:endParaRPr lang="sr-Latn-CS" sz="2400" dirty="0" smtClean="0"/>
          </a:p>
          <a:p>
            <a:pPr algn="just">
              <a:buNone/>
            </a:pPr>
            <a:r>
              <a:rPr lang="sr-Latn-C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Primjer :</a:t>
            </a:r>
          </a:p>
          <a:p>
            <a:pPr algn="just">
              <a:buNone/>
            </a:pPr>
            <a:r>
              <a:rPr lang="sr-Latn-CS" sz="2400" dirty="0" smtClean="0"/>
              <a:t>  Funkcija y=sin 5x je </a:t>
            </a:r>
            <a:r>
              <a:rPr lang="sr-Latn-C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složena </a:t>
            </a:r>
            <a:r>
              <a:rPr lang="sr-Latn-CS" sz="2400" dirty="0" smtClean="0"/>
              <a:t>jer se može napisati u obliku y=sin u, gdje je u=5x.</a:t>
            </a:r>
          </a:p>
          <a:p>
            <a:pPr algn="just">
              <a:buNone/>
            </a:pPr>
            <a:endParaRPr lang="sr-Latn-CS" sz="2400" dirty="0" smtClean="0"/>
          </a:p>
          <a:p>
            <a:pPr algn="just">
              <a:buNone/>
            </a:pPr>
            <a:r>
              <a:rPr lang="sr-Latn-C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Teorema:</a:t>
            </a:r>
            <a:r>
              <a:rPr lang="sr-Latn-CS" sz="2400" dirty="0" smtClean="0">
                <a:solidFill>
                  <a:srgbClr val="FF0000"/>
                </a:solidFill>
              </a:rPr>
              <a:t> </a:t>
            </a:r>
            <a:r>
              <a:rPr lang="sr-Latn-CS" sz="2400" dirty="0" smtClean="0"/>
              <a:t>Neka je y=f(g(x)), gdje je g funkcija diferencijabilna u tački x, a funkcija f funkcija diferencijabilna u tački u=g(x) tada je </a:t>
            </a:r>
          </a:p>
          <a:p>
            <a:pPr algn="just">
              <a:buNone/>
            </a:pPr>
            <a:r>
              <a:rPr lang="sr-Latn-CS" sz="2400" dirty="0" smtClean="0"/>
              <a:t>   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2400" dirty="0" smtClean="0"/>
              <a:t>                </a:t>
            </a:r>
            <a:r>
              <a:rPr lang="en-US" sz="2400" dirty="0" smtClean="0"/>
              <a:t>I</a:t>
            </a:r>
            <a:r>
              <a:rPr lang="sr-Latn-CS" sz="2400" dirty="0" smtClean="0"/>
              <a:t>ZVOD SLOŽENE FUNKCIJE </a:t>
            </a:r>
            <a:endParaRPr lang="en-US" sz="24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071802" y="5500702"/>
          <a:ext cx="4500594" cy="857256"/>
        </p:xfrm>
        <a:graphic>
          <a:graphicData uri="http://schemas.openxmlformats.org/presentationml/2006/ole">
            <p:oleObj spid="_x0000_s1029" name="Equation" r:id="rId3" imgW="14223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Primjer :</a:t>
            </a:r>
            <a:r>
              <a:rPr lang="sr-Latn-CS" sz="2400" dirty="0" smtClean="0"/>
              <a:t> U sljedećim zadacima odrediti prvi izvod datih složenih funkcija: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7158" y="1500174"/>
          <a:ext cx="8501122" cy="4286280"/>
        </p:xfrm>
        <a:graphic>
          <a:graphicData uri="http://schemas.openxmlformats.org/presentationml/2006/ole">
            <p:oleObj spid="_x0000_s2050" name="Equation" r:id="rId3" imgW="3759120" imgH="1625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Zadaci za vježbanje </a:t>
            </a:r>
            <a:r>
              <a:rPr lang="sr-Latn-CS" sz="2400" dirty="0" smtClean="0"/>
              <a:t>:Odrediti izvode sljedećih složenih funkcija :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074" name="Equation" r:id="rId3" imgW="114120" imgH="215640" progId="Equation.3">
              <p:embed/>
            </p:oleObj>
          </a:graphicData>
        </a:graphic>
      </p:graphicFrame>
      <p:graphicFrame>
        <p:nvGraphicFramePr>
          <p:cNvPr id="5" name="Content Placeholder 4"/>
          <p:cNvGraphicFramePr>
            <a:graphicFrameLocks noChangeAspect="1"/>
          </p:cNvGraphicFramePr>
          <p:nvPr>
            <p:ph idx="1"/>
          </p:nvPr>
        </p:nvGraphicFramePr>
        <p:xfrm>
          <a:off x="1643042" y="1285875"/>
          <a:ext cx="4572032" cy="4643455"/>
        </p:xfrm>
        <a:graphic>
          <a:graphicData uri="http://schemas.openxmlformats.org/presentationml/2006/ole">
            <p:oleObj spid="_x0000_s3075" name="Equation" r:id="rId4" imgW="1307880" imgH="2070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</TotalTime>
  <Words>91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Concourse</vt:lpstr>
      <vt:lpstr>Equation</vt:lpstr>
      <vt:lpstr>Microsoft Equation 3.0</vt:lpstr>
      <vt:lpstr>                IZVOD SLOŽENE FUNKCIJE </vt:lpstr>
      <vt:lpstr>Primjer : U sljedećim zadacima odrediti prvi izvod datih složenih funkcija:</vt:lpstr>
      <vt:lpstr>Zadaci za vježbanje :Odrediti izvode sljedećih složenih funkcija 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IZVOD SLOŽENE FUNKCIJE </dc:title>
  <dc:creator>HP</dc:creator>
  <cp:lastModifiedBy>owner</cp:lastModifiedBy>
  <cp:revision>11</cp:revision>
  <dcterms:created xsi:type="dcterms:W3CDTF">2010-11-28T14:11:14Z</dcterms:created>
  <dcterms:modified xsi:type="dcterms:W3CDTF">2010-12-02T20:00:33Z</dcterms:modified>
</cp:coreProperties>
</file>