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69486-4DE6-447B-80CB-C667EC9FAA5E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83B98C-FB1A-4F9E-BC67-4D8025716D6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Verb patterns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820910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928670"/>
            <a:ext cx="8112100" cy="55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142984"/>
            <a:ext cx="7858180" cy="5215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6748" y="1142984"/>
            <a:ext cx="7731400" cy="519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1" y="1285860"/>
            <a:ext cx="7858181" cy="388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14488"/>
            <a:ext cx="8072494" cy="343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3</Words>
  <Application>Microsoft Office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Verb patterns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patterns</dc:title>
  <dc:creator>Dell</dc:creator>
  <cp:lastModifiedBy>Dell</cp:lastModifiedBy>
  <cp:revision>1</cp:revision>
  <dcterms:created xsi:type="dcterms:W3CDTF">2021-05-19T09:59:35Z</dcterms:created>
  <dcterms:modified xsi:type="dcterms:W3CDTF">2021-05-19T10:08:04Z</dcterms:modified>
</cp:coreProperties>
</file>