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69486-4DE6-447B-80CB-C667EC9FAA5E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3B98C-FB1A-4F9E-BC67-4D8025716D65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69486-4DE6-447B-80CB-C667EC9FAA5E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3B98C-FB1A-4F9E-BC67-4D8025716D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69486-4DE6-447B-80CB-C667EC9FAA5E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3B98C-FB1A-4F9E-BC67-4D8025716D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69486-4DE6-447B-80CB-C667EC9FAA5E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3B98C-FB1A-4F9E-BC67-4D8025716D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69486-4DE6-447B-80CB-C667EC9FAA5E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3B98C-FB1A-4F9E-BC67-4D8025716D65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69486-4DE6-447B-80CB-C667EC9FAA5E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3B98C-FB1A-4F9E-BC67-4D8025716D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69486-4DE6-447B-80CB-C667EC9FAA5E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3B98C-FB1A-4F9E-BC67-4D8025716D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69486-4DE6-447B-80CB-C667EC9FAA5E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3B98C-FB1A-4F9E-BC67-4D8025716D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69486-4DE6-447B-80CB-C667EC9FAA5E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3B98C-FB1A-4F9E-BC67-4D8025716D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69486-4DE6-447B-80CB-C667EC9FAA5E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3B98C-FB1A-4F9E-BC67-4D8025716D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69486-4DE6-447B-80CB-C667EC9FAA5E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A83B98C-FB1A-4F9E-BC67-4D8025716D65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3F69486-4DE6-447B-80CB-C667EC9FAA5E}" type="datetimeFigureOut">
              <a:rPr lang="en-US" smtClean="0"/>
              <a:t>5/19/2021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A83B98C-FB1A-4F9E-BC67-4D8025716D65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Verb patterns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1.5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928802"/>
            <a:ext cx="8209102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928670"/>
            <a:ext cx="8112100" cy="5560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1142984"/>
            <a:ext cx="7858180" cy="5215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6748" y="1142984"/>
            <a:ext cx="7731400" cy="5194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1" y="1285860"/>
            <a:ext cx="7858181" cy="3886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1714488"/>
            <a:ext cx="8072494" cy="3439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</TotalTime>
  <Words>3</Words>
  <Application>Microsoft Office PowerPoint</Application>
  <PresentationFormat>On-screen Show (4:3)</PresentationFormat>
  <Paragraphs>2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Flow</vt:lpstr>
      <vt:lpstr>Verb patterns</vt:lpstr>
      <vt:lpstr>Slide 2</vt:lpstr>
      <vt:lpstr>Slide 3</vt:lpstr>
      <vt:lpstr>Slide 4</vt:lpstr>
      <vt:lpstr>Slide 5</vt:lpstr>
      <vt:lpstr>Slide 6</vt:lpstr>
      <vt:lpstr>Slide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Verb patterns</dc:title>
  <dc:creator>Dell</dc:creator>
  <cp:lastModifiedBy>Dell</cp:lastModifiedBy>
  <cp:revision>1</cp:revision>
  <dcterms:created xsi:type="dcterms:W3CDTF">2021-05-19T09:59:35Z</dcterms:created>
  <dcterms:modified xsi:type="dcterms:W3CDTF">2021-05-19T10:08:04Z</dcterms:modified>
</cp:coreProperties>
</file>