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matic SC Bold" charset="-79"/>
      <p:regular r:id="rId9"/>
    </p:embeddedFont>
    <p:embeddedFont>
      <p:font typeface="Muli Bold" charset="-18"/>
      <p:regular r:id="rId10"/>
    </p:embeddedFont>
    <p:embeddedFont>
      <p:font typeface="Amatic SC" charset="-79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Muli Regular" charset="-18"/>
      <p:regular r:id="rId16"/>
    </p:embeddedFont>
    <p:embeddedFont>
      <p:font typeface="Muli Regular Bold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lvira\Downloads\Inside%20the%20Mall%20of%20America%20-%20Shopping,%20Attractions%20and%20the%20Nickelodeon%20Universe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lvira\Downloads\Shopping.m4a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33738">
            <a:off x="6854138" y="6829971"/>
            <a:ext cx="4846502" cy="969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97725">
            <a:off x="2343616" y="3110032"/>
            <a:ext cx="13084511" cy="41394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24723" y="3494052"/>
            <a:ext cx="9244458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ENGLISH LESSON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6884348" y="6903199"/>
            <a:ext cx="4525208" cy="5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Teacher Elida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24723" y="5840800"/>
            <a:ext cx="924445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matic SC"/>
              </a:rPr>
              <a:t>Focus 2 Unit 7.1 Shopping pg 84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441186" y="3420569"/>
            <a:ext cx="7249332" cy="3569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Amatic SC Bold"/>
              </a:rPr>
              <a:t>PEOPLE WHO SAY MONEY CAN'T BUY YOU HAPPINESS DON'T KNOW WHERE TO GO SHOPPING</a:t>
            </a:r>
          </a:p>
          <a:p>
            <a:pPr algn="ctr">
              <a:lnSpc>
                <a:spcPts val="5600"/>
              </a:lnSpc>
            </a:pPr>
            <a:endParaRPr/>
          </a:p>
          <a:p>
            <a:pPr algn="ctr">
              <a:lnSpc>
                <a:spcPts val="5600"/>
              </a:lnSpc>
            </a:pPr>
            <a:r>
              <a:rPr lang="en-US" sz="5600">
                <a:solidFill>
                  <a:srgbClr val="000000"/>
                </a:solidFill>
                <a:latin typeface="Amatic SC Bold"/>
              </a:rPr>
              <a:t>ANONYMOUS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83892" y="1412781"/>
            <a:ext cx="7976488" cy="74833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57313" y="1560256"/>
            <a:ext cx="8591591" cy="72794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7192640">
            <a:off x="16670561" y="7695388"/>
            <a:ext cx="1801962" cy="22666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67651">
            <a:off x="951848" y="1047928"/>
            <a:ext cx="513645" cy="4931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377635" y="3132166"/>
            <a:ext cx="6997158" cy="4350744"/>
            <a:chOff x="0" y="0"/>
            <a:chExt cx="9329544" cy="5800992"/>
          </a:xfrm>
        </p:grpSpPr>
        <p:sp>
          <p:nvSpPr>
            <p:cNvPr id="7" name="TextBox 7"/>
            <p:cNvSpPr txBox="1"/>
            <p:nvPr/>
          </p:nvSpPr>
          <p:spPr>
            <a:xfrm>
              <a:off x="0" y="2275101"/>
              <a:ext cx="9329544" cy="3525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39"/>
                </a:lnSpc>
                <a:spcBef>
                  <a:spcPct val="0"/>
                </a:spcBef>
              </a:pPr>
              <a:r>
                <a:rPr lang="en-US" sz="3028">
                  <a:solidFill>
                    <a:srgbClr val="000000"/>
                  </a:solidFill>
                  <a:latin typeface="Muli Regular"/>
                </a:rPr>
                <a:t>which opened 1992 in Minnesota, is the second largest shopping mall in the USA. Over 40 milion people a year visit the mall and 12000 people work there. Klick on the video for a quck tour.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200"/>
              <a:ext cx="9329544" cy="1677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17"/>
                </a:lnSpc>
              </a:pPr>
              <a:r>
                <a:rPr lang="en-US" sz="8652">
                  <a:solidFill>
                    <a:srgbClr val="000000"/>
                  </a:solidFill>
                  <a:latin typeface="Amatic SC Bold"/>
                </a:rPr>
                <a:t>THE MALL OF AMERICA</a:t>
              </a:r>
            </a:p>
          </p:txBody>
        </p:sp>
      </p:grpSp>
      <p:pic>
        <p:nvPicPr>
          <p:cNvPr id="9" name="Inside the Mall of America - Shopping, Attractions and the Nickelodeon Univer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778000" y="2228850"/>
            <a:ext cx="68326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2640" y="1244778"/>
            <a:ext cx="5299030" cy="3377539"/>
            <a:chOff x="0" y="0"/>
            <a:chExt cx="7065373" cy="4503386"/>
          </a:xfrm>
        </p:grpSpPr>
        <p:sp>
          <p:nvSpPr>
            <p:cNvPr id="3" name="TextBox 3"/>
            <p:cNvSpPr txBox="1"/>
            <p:nvPr/>
          </p:nvSpPr>
          <p:spPr>
            <a:xfrm>
              <a:off x="0" y="2301841"/>
              <a:ext cx="7065373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72">
                  <a:solidFill>
                    <a:srgbClr val="000000"/>
                  </a:solidFill>
                  <a:latin typeface="Muli Bold"/>
                </a:rPr>
                <a:t>to five people givning their opinion about shopping malls. Match speakers 1-5 with their opinions a-e</a:t>
              </a: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244331">
              <a:off x="748390" y="195499"/>
              <a:ext cx="5568593" cy="1761700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129826" y="296294"/>
              <a:ext cx="4805720" cy="1488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0"/>
                </a:lnSpc>
              </a:pPr>
              <a:r>
                <a:rPr lang="en-US" sz="8000">
                  <a:solidFill>
                    <a:srgbClr val="000000"/>
                  </a:solidFill>
                  <a:latin typeface="Amatic SC Bold"/>
                </a:rPr>
                <a:t>LISTEN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59953" y="5715523"/>
            <a:ext cx="6899503" cy="790024"/>
            <a:chOff x="0" y="0"/>
            <a:chExt cx="9199337" cy="105336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1666">
              <a:off x="9076" y="50382"/>
              <a:ext cx="2456025" cy="491205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164809" y="-30579"/>
              <a:ext cx="9034528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A                     It doesn's matter what the weather is like. Parking is easy. You don't need cash.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1453" y="1454328"/>
            <a:ext cx="6899503" cy="1490350"/>
            <a:chOff x="0" y="0"/>
            <a:chExt cx="9199337" cy="198713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1666">
              <a:off x="9076" y="50382"/>
              <a:ext cx="2456025" cy="491205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164809" y="-30579"/>
              <a:ext cx="9034528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D                     most things are too expensive. All malls are the same. 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3265" y="1461989"/>
              <a:ext cx="897527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 Bold"/>
                </a:rPr>
                <a:t>There are too many designer shops.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51453" y="5715523"/>
            <a:ext cx="6899503" cy="1490350"/>
            <a:chOff x="0" y="0"/>
            <a:chExt cx="9199337" cy="198713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1666">
              <a:off x="9076" y="50382"/>
              <a:ext cx="2456025" cy="491205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64809" y="-30579"/>
              <a:ext cx="9034528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 Bold"/>
                </a:rPr>
                <a:t>E                  They take business away from small shops.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3265" y="1461989"/>
              <a:ext cx="897527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 Bold"/>
                </a:rPr>
                <a:t>There are no windows in the restorants.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9953" y="7144915"/>
            <a:ext cx="6899503" cy="1490350"/>
            <a:chOff x="0" y="0"/>
            <a:chExt cx="9199337" cy="198713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1666">
              <a:off x="9076" y="50382"/>
              <a:ext cx="2456025" cy="491205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64809" y="-30579"/>
              <a:ext cx="9034528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400" u="none">
                  <a:solidFill>
                    <a:srgbClr val="000000"/>
                  </a:solidFill>
                  <a:latin typeface="Muli Regular Bold"/>
                </a:rPr>
                <a:t> B                  there is something for everybody. </a:t>
              </a:r>
            </a:p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3265" y="1461989"/>
              <a:ext cx="8975272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59953" y="8231352"/>
            <a:ext cx="6899503" cy="3421550"/>
            <a:chOff x="0" y="0"/>
            <a:chExt cx="9199337" cy="4562067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41666">
              <a:off x="9076" y="50382"/>
              <a:ext cx="2456025" cy="491205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64809" y="-30579"/>
              <a:ext cx="9034528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C                     you can spend all day there  </a:t>
              </a:r>
            </a:p>
            <a:p>
              <a:pPr marL="0" lvl="0" indent="0">
                <a:lnSpc>
                  <a:spcPts val="3360"/>
                </a:lnSpc>
                <a:spcBef>
                  <a:spcPct val="0"/>
                </a:spcBef>
              </a:pPr>
              <a:endParaRPr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14009" y="2789566"/>
              <a:ext cx="9085328" cy="1772501"/>
              <a:chOff x="0" y="0"/>
              <a:chExt cx="3290570" cy="32956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563207" cy="781849"/>
              </a:xfrm>
              <a:custGeom>
                <a:avLst/>
                <a:gdLst/>
                <a:ahLst/>
                <a:cxnLst/>
                <a:rect l="l" t="t" r="r" b="b"/>
                <a:pathLst>
                  <a:path w="4563207" h="781849">
                    <a:moveTo>
                      <a:pt x="4563207" y="2745"/>
                    </a:moveTo>
                    <a:lnTo>
                      <a:pt x="0" y="2745"/>
                    </a:lnTo>
                    <a:lnTo>
                      <a:pt x="0" y="0"/>
                    </a:lnTo>
                    <a:lnTo>
                      <a:pt x="4563207" y="0"/>
                    </a:lnTo>
                    <a:lnTo>
                      <a:pt x="4563207" y="2745"/>
                    </a:lnTo>
                    <a:close/>
                    <a:moveTo>
                      <a:pt x="4563207" y="111154"/>
                    </a:moveTo>
                    <a:lnTo>
                      <a:pt x="0" y="111154"/>
                    </a:lnTo>
                    <a:lnTo>
                      <a:pt x="0" y="113898"/>
                    </a:lnTo>
                    <a:lnTo>
                      <a:pt x="4563207" y="113898"/>
                    </a:lnTo>
                    <a:lnTo>
                      <a:pt x="4563207" y="111154"/>
                    </a:lnTo>
                    <a:close/>
                    <a:moveTo>
                      <a:pt x="4563207" y="222650"/>
                    </a:moveTo>
                    <a:lnTo>
                      <a:pt x="0" y="222650"/>
                    </a:lnTo>
                    <a:lnTo>
                      <a:pt x="0" y="225395"/>
                    </a:lnTo>
                    <a:lnTo>
                      <a:pt x="4563207" y="225395"/>
                    </a:lnTo>
                    <a:lnTo>
                      <a:pt x="4563207" y="222650"/>
                    </a:lnTo>
                    <a:close/>
                    <a:moveTo>
                      <a:pt x="4563207" y="333804"/>
                    </a:moveTo>
                    <a:lnTo>
                      <a:pt x="0" y="333804"/>
                    </a:lnTo>
                    <a:lnTo>
                      <a:pt x="0" y="336548"/>
                    </a:lnTo>
                    <a:lnTo>
                      <a:pt x="4563207" y="336548"/>
                    </a:lnTo>
                    <a:lnTo>
                      <a:pt x="4563207" y="333804"/>
                    </a:lnTo>
                    <a:close/>
                    <a:moveTo>
                      <a:pt x="4563207" y="444958"/>
                    </a:moveTo>
                    <a:lnTo>
                      <a:pt x="0" y="444958"/>
                    </a:lnTo>
                    <a:lnTo>
                      <a:pt x="0" y="447702"/>
                    </a:lnTo>
                    <a:lnTo>
                      <a:pt x="4563207" y="447702"/>
                    </a:lnTo>
                    <a:lnTo>
                      <a:pt x="4563207" y="444958"/>
                    </a:lnTo>
                    <a:close/>
                    <a:moveTo>
                      <a:pt x="4563207" y="556454"/>
                    </a:moveTo>
                    <a:lnTo>
                      <a:pt x="0" y="556454"/>
                    </a:lnTo>
                    <a:lnTo>
                      <a:pt x="0" y="559199"/>
                    </a:lnTo>
                    <a:lnTo>
                      <a:pt x="4563207" y="559199"/>
                    </a:lnTo>
                    <a:lnTo>
                      <a:pt x="4563207" y="556454"/>
                    </a:lnTo>
                    <a:close/>
                    <a:moveTo>
                      <a:pt x="4563207" y="667608"/>
                    </a:moveTo>
                    <a:lnTo>
                      <a:pt x="0" y="667608"/>
                    </a:lnTo>
                    <a:lnTo>
                      <a:pt x="0" y="670352"/>
                    </a:lnTo>
                    <a:lnTo>
                      <a:pt x="4563207" y="670352"/>
                    </a:lnTo>
                    <a:lnTo>
                      <a:pt x="4563207" y="667608"/>
                    </a:lnTo>
                    <a:close/>
                    <a:moveTo>
                      <a:pt x="4563207" y="779105"/>
                    </a:moveTo>
                    <a:lnTo>
                      <a:pt x="0" y="779105"/>
                    </a:lnTo>
                    <a:lnTo>
                      <a:pt x="0" y="781849"/>
                    </a:lnTo>
                    <a:lnTo>
                      <a:pt x="4563207" y="781849"/>
                    </a:lnTo>
                    <a:lnTo>
                      <a:pt x="4563207" y="779105"/>
                    </a:lnTo>
                    <a:close/>
                  </a:path>
                </a:pathLst>
              </a:custGeom>
              <a:solidFill>
                <a:srgbClr val="FDBE14"/>
              </a:solidFill>
            </p:spPr>
          </p:sp>
        </p:grpSp>
      </p:grpSp>
      <p:pic>
        <p:nvPicPr>
          <p:cNvPr id="27" name="Shopping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15200" y="10287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84940" y="-70055"/>
            <a:ext cx="8098050" cy="3599327"/>
            <a:chOff x="0" y="0"/>
            <a:chExt cx="10797400" cy="479910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262007">
              <a:off x="1249910" y="312084"/>
              <a:ext cx="8297580" cy="262505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612840" y="364845"/>
              <a:ext cx="7571720" cy="2319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653"/>
                </a:lnSpc>
                <a:spcBef>
                  <a:spcPct val="0"/>
                </a:spcBef>
              </a:pPr>
              <a:r>
                <a:rPr lang="en-US" sz="10466">
                  <a:solidFill>
                    <a:srgbClr val="000000"/>
                  </a:solidFill>
                  <a:latin typeface="Amatic SC Bold"/>
                </a:rPr>
                <a:t>ACTIVITY TIME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478206"/>
              <a:ext cx="10797400" cy="320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35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15342">
            <a:off x="14569864" y="8736804"/>
            <a:ext cx="541332" cy="5196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9339016">
            <a:off x="15534760" y="2137828"/>
            <a:ext cx="1748898" cy="2199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640793">
            <a:off x="14658911" y="5167994"/>
            <a:ext cx="542729" cy="919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-5989725">
            <a:off x="947961" y="7781886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3316355">
            <a:off x="15084002" y="1020946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9377544">
            <a:off x="17027424" y="614607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7948602">
            <a:off x="8831852" y="8360614"/>
            <a:ext cx="319992" cy="3071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780538">
            <a:off x="4234126" y="8587666"/>
            <a:ext cx="516571" cy="4959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4416892">
            <a:off x="982367" y="5827930"/>
            <a:ext cx="513645" cy="49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043193">
            <a:off x="2979351" y="795305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8999956">
            <a:off x="6587718" y="9163963"/>
            <a:ext cx="567418" cy="6266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645912">
            <a:off x="3171569" y="4498755"/>
            <a:ext cx="489149" cy="8290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9130025">
            <a:off x="11728151" y="8659450"/>
            <a:ext cx="530353" cy="89890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106568">
            <a:off x="16676320" y="8584997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380897">
            <a:off x="775479" y="1871714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/>
          <a:srcRect l="514" r="514" b="2395"/>
          <a:stretch>
            <a:fillRect/>
          </a:stretch>
        </p:blipFill>
        <p:spPr>
          <a:xfrm>
            <a:off x="455438" y="2214644"/>
            <a:ext cx="17508656" cy="80723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3113" y="3546671"/>
            <a:ext cx="5829300" cy="3193659"/>
            <a:chOff x="0" y="0"/>
            <a:chExt cx="7772400" cy="4258212"/>
          </a:xfrm>
        </p:grpSpPr>
        <p:sp>
          <p:nvSpPr>
            <p:cNvPr id="3" name="TextBox 3"/>
            <p:cNvSpPr txBox="1"/>
            <p:nvPr/>
          </p:nvSpPr>
          <p:spPr>
            <a:xfrm>
              <a:off x="0" y="-266700"/>
              <a:ext cx="7772400" cy="31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0160"/>
                </a:lnSpc>
                <a:spcBef>
                  <a:spcPct val="0"/>
                </a:spcBef>
              </a:pPr>
              <a:r>
                <a:rPr lang="en-US" sz="14400" u="none">
                  <a:solidFill>
                    <a:srgbClr val="000000"/>
                  </a:solidFill>
                  <a:latin typeface="Amatic SC Bold"/>
                </a:rPr>
                <a:t>HOMEWORK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33067"/>
              <a:ext cx="7772400" cy="525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Muli Regular"/>
                </a:rPr>
                <a:t>Work Book Page 80-81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5400000">
            <a:off x="9598811" y="1888904"/>
            <a:ext cx="6938093" cy="6509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902287">
            <a:off x="9334406" y="1576910"/>
            <a:ext cx="1333688" cy="11930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l="33478" t="16622" r="27373" b="19508"/>
          <a:stretch>
            <a:fillRect/>
          </a:stretch>
        </p:blipFill>
        <p:spPr>
          <a:xfrm rot="917131">
            <a:off x="9742052" y="1750554"/>
            <a:ext cx="518396" cy="845755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230406" y="2371723"/>
            <a:ext cx="5674903" cy="5543553"/>
            <a:chOff x="0" y="0"/>
            <a:chExt cx="4828540" cy="4716780"/>
          </a:xfrm>
        </p:grpSpPr>
        <p:sp>
          <p:nvSpPr>
            <p:cNvPr id="9" name="Freeform 9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 cstate="print"/>
              <a:stretch>
                <a:fillRect l="-1759" t="26" r="-44572" b="-17"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262007">
            <a:off x="-827416" y="8685343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01474" y="2133653"/>
            <a:ext cx="2770185" cy="24780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181237">
            <a:off x="2518566" y="5294768"/>
            <a:ext cx="13219977" cy="26439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57995" y="5094830"/>
            <a:ext cx="11572009" cy="245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THANK YOU :)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437957">
            <a:off x="6796137" y="2973399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10359667">
            <a:off x="10277409" y="3289062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24681" t="19957" r="25654" b="19187"/>
          <a:stretch>
            <a:fillRect/>
          </a:stretch>
        </p:blipFill>
        <p:spPr>
          <a:xfrm rot="489684">
            <a:off x="8390699" y="2589278"/>
            <a:ext cx="1419676" cy="17396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243703">
            <a:off x="2127626" y="4963251"/>
            <a:ext cx="437368" cy="4198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8915872">
            <a:off x="15994003" y="7629196"/>
            <a:ext cx="424393" cy="40741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0084657">
            <a:off x="1076541" y="943740"/>
            <a:ext cx="541332" cy="5196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1460983">
            <a:off x="-63881" y="6717696"/>
            <a:ext cx="1748898" cy="21998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4810274">
            <a:off x="14961304" y="438282"/>
            <a:ext cx="1675438" cy="21074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851397">
            <a:off x="17320633" y="9450263"/>
            <a:ext cx="319992" cy="3071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0019461">
            <a:off x="13132166" y="2805840"/>
            <a:ext cx="516571" cy="49590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6383107">
            <a:off x="18031177" y="5467478"/>
            <a:ext cx="513645" cy="4931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1800043">
            <a:off x="11268667" y="998301"/>
            <a:ext cx="567418" cy="62666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0154087">
            <a:off x="15992066" y="3895523"/>
            <a:ext cx="489149" cy="8290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-1669974">
            <a:off x="5912815" y="754128"/>
            <a:ext cx="530353" cy="89890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693431">
            <a:off x="3048616" y="2204439"/>
            <a:ext cx="826577" cy="11851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161</Words>
  <Application>Microsoft Office PowerPoint</Application>
  <PresentationFormat>Custom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Amatic SC Bold</vt:lpstr>
      <vt:lpstr>Muli Bold</vt:lpstr>
      <vt:lpstr>Amatic SC</vt:lpstr>
      <vt:lpstr>Calibri</vt:lpstr>
      <vt:lpstr>Muli Regular</vt:lpstr>
      <vt:lpstr>Muli Regular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Elida</dc:title>
  <dc:creator>Elvira</dc:creator>
  <cp:lastModifiedBy>Elvira</cp:lastModifiedBy>
  <cp:revision>3</cp:revision>
  <dcterms:created xsi:type="dcterms:W3CDTF">2006-08-16T00:00:00Z</dcterms:created>
  <dcterms:modified xsi:type="dcterms:W3CDTF">2020-09-18T09:38:20Z</dcterms:modified>
  <dc:identifier>DAEICwJI8EE</dc:identifier>
</cp:coreProperties>
</file>