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11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69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95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4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47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27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1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86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6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3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091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1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30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7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1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1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4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24BD4A-F225-4B70-B5F0-7CAADBA97DB1}" type="datetimeFigureOut">
              <a:rPr lang="en-US" smtClean="0"/>
              <a:t>10-Apr-2018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4960C70-C3B3-4051-BA04-A23399AAA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087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Trigonometrijske funkcije ugla </a:t>
                </a:r>
                <a14:m>
                  <m:oMath xmlns:m="http://schemas.openxmlformats.org/officeDocument/2006/math"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=30°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821894" y="1814256"/>
                <a:ext cx="4995332" cy="457263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30°=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30°=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30°=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30°=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821894" y="1814256"/>
                <a:ext cx="4995332" cy="4572632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 rotWithShape="1">
          <a:blip r:embed="rId4"/>
          <a:srcRect l="14583" t="9380" r="53056" b="29221"/>
          <a:stretch/>
        </p:blipFill>
        <p:spPr bwMode="auto">
          <a:xfrm>
            <a:off x="685801" y="1854935"/>
            <a:ext cx="4776009" cy="44912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363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Trigonometrijske funkcije ugla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=60°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 rotWithShape="1">
          <a:blip r:embed="rId3"/>
          <a:srcRect l="14583" t="9380" r="53056" b="29221"/>
          <a:stretch/>
        </p:blipFill>
        <p:spPr bwMode="auto">
          <a:xfrm>
            <a:off x="685801" y="1827640"/>
            <a:ext cx="4830600" cy="47164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821894" y="1728958"/>
                <a:ext cx="4995332" cy="491382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60°=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60°=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60°=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60°=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821894" y="1728958"/>
                <a:ext cx="4995332" cy="4913826"/>
              </a:xfr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72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Trigonometrijske funkcije ugla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=45°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45°=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2800" dirty="0" smtClean="0"/>
              </a:p>
              <a:p>
                <a:r>
                  <a:rPr lang="sr-Latn-ME" sz="2800" dirty="0" smtClean="0"/>
                  <a:t>cos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45°=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45°=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800" dirty="0" smtClean="0"/>
              </a:p>
              <a:p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45°=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8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2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 rotWithShape="1">
          <a:blip r:embed="rId4"/>
          <a:srcRect l="15556" t="12508" r="59583" b="35475"/>
          <a:stretch/>
        </p:blipFill>
        <p:spPr bwMode="auto">
          <a:xfrm>
            <a:off x="685801" y="1732105"/>
            <a:ext cx="4892812" cy="47164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538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3333061"/>
                  </p:ext>
                </p:extLst>
              </p:nvPr>
            </p:nvGraphicFramePr>
            <p:xfrm>
              <a:off x="1854580" y="1715952"/>
              <a:ext cx="8176525" cy="4547309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635305"/>
                    <a:gridCol w="1635305"/>
                    <a:gridCol w="1635305"/>
                    <a:gridCol w="1635305"/>
                    <a:gridCol w="1635305"/>
                  </a:tblGrid>
                  <a:tr h="106819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𝒔𝒊𝒏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𝒕𝒈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𝒄𝒕𝒈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737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°</m:t>
                                </m:r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241946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45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°</m:t>
                                </m:r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sr-Latn-ME" sz="2800" dirty="0"/>
                        </a:p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sr-Latn-ME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63464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60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°</m:t>
                                </m:r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sr-Latn-ME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3333061"/>
                  </p:ext>
                </p:extLst>
              </p:nvPr>
            </p:nvGraphicFramePr>
            <p:xfrm>
              <a:off x="1854580" y="1715952"/>
              <a:ext cx="8176525" cy="4547309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635305"/>
                    <a:gridCol w="1635305"/>
                    <a:gridCol w="1635305"/>
                    <a:gridCol w="1635305"/>
                    <a:gridCol w="1635305"/>
                  </a:tblGrid>
                  <a:tr h="106819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866" t="-2857" r="-404104" b="-3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1487" t="-2857" r="-302602" b="-3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2239" t="-2857" r="-203731" b="-3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115" t="-2857" r="-102974" b="-33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02612" t="-2857" r="-3358" b="-332000"/>
                          </a:stretch>
                        </a:blipFill>
                      </a:tcPr>
                    </a:tc>
                  </a:tr>
                  <a:tr h="11737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866" t="-93264" r="-404104" b="-2010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1487" t="-93264" r="-302602" b="-2010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2239" t="-93264" r="-203731" b="-2010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115" t="-93264" r="-102974" b="-2010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02612" t="-93264" r="-3358" b="-201036"/>
                          </a:stretch>
                        </a:blipFill>
                      </a:tcPr>
                    </a:tc>
                  </a:tr>
                  <a:tr h="124194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866" t="-182843" r="-404104" b="-90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1487" t="-182843" r="-302602" b="-90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2239" t="-182843" r="-203731" b="-90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115" t="-182843" r="-102974" b="-90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02612" t="-182843" r="-3358" b="-90196"/>
                          </a:stretch>
                        </a:blipFill>
                      </a:tcPr>
                    </a:tc>
                  </a:tr>
                  <a:tr h="10634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866" t="-329714" r="-404104" b="-5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1487" t="-329714" r="-302602" b="-5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2239" t="-329714" r="-203731" b="-5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115" t="-329714" r="-102974" b="-5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02612" t="-329714" r="-3358" b="-514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025213" y="736979"/>
                <a:ext cx="98352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Tablica vrijednosti trigonometrijskih funkcija uglova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30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 45°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60°</m:t>
                    </m:r>
                  </m:oMath>
                </a14:m>
                <a:r>
                  <a:rPr lang="sr-Latn-ME" sz="2800" dirty="0" smtClean="0"/>
                  <a:t>:</a:t>
                </a:r>
                <a:endParaRPr lang="en-US" sz="2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13" y="736979"/>
                <a:ext cx="9835257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1239" t="-11628" r="-310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3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59</TotalTime>
  <Words>69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Celestial</vt:lpstr>
      <vt:lpstr>Trigonometrijske funkcije ugla α=30°</vt:lpstr>
      <vt:lpstr>Trigonometrijske funkcije ugla α=60°</vt:lpstr>
      <vt:lpstr>Trigonometrijske funkcije ugla α=45°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Trigonometrijske funkcije ugla α=30°</dc:title>
  <dc:creator>Korisnik</dc:creator>
  <cp:lastModifiedBy>Korisnik</cp:lastModifiedBy>
  <cp:revision>8</cp:revision>
  <dcterms:created xsi:type="dcterms:W3CDTF">2018-04-07T20:31:34Z</dcterms:created>
  <dcterms:modified xsi:type="dcterms:W3CDTF">2018-04-10T20:13:14Z</dcterms:modified>
</cp:coreProperties>
</file>