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61A393-18F9-407D-9462-421DA56783A8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6D508-4251-481A-B2BB-DBA599026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61A393-18F9-407D-9462-421DA56783A8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6D508-4251-481A-B2BB-DBA599026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61A393-18F9-407D-9462-421DA56783A8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6D508-4251-481A-B2BB-DBA599026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61A393-18F9-407D-9462-421DA56783A8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6D508-4251-481A-B2BB-DBA599026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61A393-18F9-407D-9462-421DA56783A8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6D508-4251-481A-B2BB-DBA599026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61A393-18F9-407D-9462-421DA56783A8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6D508-4251-481A-B2BB-DBA599026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61A393-18F9-407D-9462-421DA56783A8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6D508-4251-481A-B2BB-DBA599026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61A393-18F9-407D-9462-421DA56783A8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6D508-4251-481A-B2BB-DBA599026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61A393-18F9-407D-9462-421DA56783A8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6D508-4251-481A-B2BB-DBA599026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61A393-18F9-407D-9462-421DA56783A8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6D508-4251-481A-B2BB-DBA599026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61A393-18F9-407D-9462-421DA56783A8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6D508-4251-481A-B2BB-DBA599026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B61A393-18F9-407D-9462-421DA56783A8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0F6D508-4251-481A-B2BB-DBA599026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Used to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2.5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3860"/>
            <a:ext cx="8072462" cy="613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6163" y="785794"/>
            <a:ext cx="8067837" cy="5396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</TotalTime>
  <Words>4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Solstice</vt:lpstr>
      <vt:lpstr>Used to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Used to</dc:title>
  <dc:creator>Dell</dc:creator>
  <cp:lastModifiedBy>Dell</cp:lastModifiedBy>
  <cp:revision>6</cp:revision>
  <dcterms:created xsi:type="dcterms:W3CDTF">2020-11-28T10:36:10Z</dcterms:created>
  <dcterms:modified xsi:type="dcterms:W3CDTF">2021-03-05T10:12:35Z</dcterms:modified>
</cp:coreProperties>
</file>