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25452E-B0AE-4C9E-A610-F5050123DD3C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C778112-13F9-4C23-8C14-4D483DCD3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Unit 7 In the spotlight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0"/>
            <a:ext cx="8572560" cy="664371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Chat shows - a television or radio show in which people talk in a friendly, informal way about different topics</a:t>
            </a:r>
          </a:p>
          <a:p>
            <a:r>
              <a:rPr lang="en-US" dirty="0" smtClean="0"/>
              <a:t>Documentary - a </a:t>
            </a:r>
            <a:r>
              <a:rPr lang="en-US" dirty="0" smtClean="0"/>
              <a:t>film, </a:t>
            </a:r>
            <a:r>
              <a:rPr lang="en-US" dirty="0" smtClean="0"/>
              <a:t>television or radio </a:t>
            </a:r>
            <a:r>
              <a:rPr lang="en-US" dirty="0" err="1" smtClean="0"/>
              <a:t>programme</a:t>
            </a:r>
            <a:r>
              <a:rPr lang="en-US" dirty="0" smtClean="0"/>
              <a:t> that provides a factual report on a particular subject</a:t>
            </a:r>
          </a:p>
          <a:p>
            <a:r>
              <a:rPr lang="en-US" dirty="0" smtClean="0"/>
              <a:t>Current affairs - political events and problems in society which are discussed in newspapers, and on television and radio</a:t>
            </a:r>
          </a:p>
          <a:p>
            <a:r>
              <a:rPr lang="en-US" dirty="0" smtClean="0"/>
              <a:t>Quiz or game shows – a television </a:t>
            </a:r>
            <a:r>
              <a:rPr lang="en-US" dirty="0" err="1" smtClean="0"/>
              <a:t>programme</a:t>
            </a:r>
            <a:r>
              <a:rPr lang="en-US" dirty="0" smtClean="0"/>
              <a:t> where people score points by answering questions or doing things</a:t>
            </a:r>
          </a:p>
          <a:p>
            <a:r>
              <a:rPr lang="en-US" dirty="0" smtClean="0"/>
              <a:t>Reality shows -  a television </a:t>
            </a:r>
            <a:r>
              <a:rPr lang="en-US" dirty="0" err="1" smtClean="0"/>
              <a:t>programme</a:t>
            </a:r>
            <a:r>
              <a:rPr lang="en-US" dirty="0" smtClean="0"/>
              <a:t> about ordinary people who are filmed in real situations</a:t>
            </a:r>
          </a:p>
          <a:p>
            <a:r>
              <a:rPr lang="en-US" dirty="0" smtClean="0"/>
              <a:t>Sitcoms – series about a particular group of characters who deal with situations in a humorous way</a:t>
            </a:r>
          </a:p>
          <a:p>
            <a:r>
              <a:rPr lang="en-US" dirty="0" smtClean="0"/>
              <a:t>Soap operas – a TV series about imaginary lives of a group of people</a:t>
            </a:r>
          </a:p>
          <a:p>
            <a:pPr>
              <a:buNone/>
            </a:pPr>
            <a:r>
              <a:rPr lang="en-US" dirty="0" smtClean="0"/>
              <a:t>(The term "</a:t>
            </a:r>
            <a:r>
              <a:rPr lang="en-US" b="1" dirty="0" smtClean="0"/>
              <a:t>soap opera</a:t>
            </a:r>
            <a:r>
              <a:rPr lang="en-US" dirty="0" smtClean="0"/>
              <a:t>" originated from radio dramas originally being sponsored by </a:t>
            </a:r>
            <a:r>
              <a:rPr lang="en-US" b="1" dirty="0" smtClean="0"/>
              <a:t>soap</a:t>
            </a:r>
            <a:r>
              <a:rPr lang="en-US" dirty="0" smtClean="0"/>
              <a:t> companies. The series contained advertisement for those companies.)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words from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Entertainment - </a:t>
            </a:r>
            <a:r>
              <a:rPr lang="en-US" b="1" dirty="0" smtClean="0"/>
              <a:t> </a:t>
            </a:r>
            <a:r>
              <a:rPr lang="en-US" dirty="0" smtClean="0"/>
              <a:t>activities that provide amusement or enjoyment</a:t>
            </a:r>
          </a:p>
          <a:p>
            <a:r>
              <a:rPr lang="en-US" dirty="0" smtClean="0"/>
              <a:t>Edit - to make changes to a text or film</a:t>
            </a:r>
          </a:p>
          <a:p>
            <a:r>
              <a:rPr lang="en-US" dirty="0" smtClean="0"/>
              <a:t>Performance – dancing, singing, acting, playing music in front of an audience</a:t>
            </a:r>
          </a:p>
          <a:p>
            <a:r>
              <a:rPr lang="en-US" dirty="0" smtClean="0"/>
              <a:t>Background – your family and your experience of education, living condition, etc.</a:t>
            </a:r>
          </a:p>
          <a:p>
            <a:r>
              <a:rPr lang="en-US" dirty="0" smtClean="0"/>
              <a:t>To coach – </a:t>
            </a:r>
            <a:r>
              <a:rPr lang="en-US" smtClean="0"/>
              <a:t>to train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and extreme adjectives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714488"/>
            <a:ext cx="371016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2500306"/>
            <a:ext cx="3214710" cy="524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3214686"/>
            <a:ext cx="2143140" cy="468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4000504"/>
            <a:ext cx="2428891" cy="431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86050" y="4714884"/>
            <a:ext cx="3429024" cy="439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28926" y="5429264"/>
            <a:ext cx="3000396" cy="43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643998" cy="664371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He was </a:t>
            </a:r>
            <a:r>
              <a:rPr lang="en-US" dirty="0" smtClean="0">
                <a:solidFill>
                  <a:srgbClr val="FF0000"/>
                </a:solidFill>
              </a:rPr>
              <a:t>very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funny</a:t>
            </a:r>
            <a:r>
              <a:rPr lang="en-US" dirty="0" smtClean="0"/>
              <a:t>.                         He was </a:t>
            </a:r>
            <a:r>
              <a:rPr lang="en-US" dirty="0" smtClean="0">
                <a:solidFill>
                  <a:srgbClr val="FF0000"/>
                </a:solidFill>
              </a:rPr>
              <a:t>absolutely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hilarious</a:t>
            </a:r>
            <a:r>
              <a:rPr lang="en-US" dirty="0" smtClean="0"/>
              <a:t>.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Adjectives</a:t>
            </a:r>
            <a:r>
              <a:rPr lang="en-US" dirty="0" smtClean="0"/>
              <a:t> are words that describe the qualities of something</a:t>
            </a:r>
          </a:p>
          <a:p>
            <a:r>
              <a:rPr lang="en-US" b="1" dirty="0" smtClean="0"/>
              <a:t>Extreme adjectives </a:t>
            </a:r>
            <a:r>
              <a:rPr lang="en-US" dirty="0" smtClean="0"/>
              <a:t>are words that give extra emphasis to the subject they describe</a:t>
            </a:r>
          </a:p>
          <a:p>
            <a:pPr>
              <a:buNone/>
            </a:pPr>
            <a:r>
              <a:rPr lang="en-US" dirty="0" smtClean="0"/>
              <a:t> In the case above, </a:t>
            </a:r>
            <a:r>
              <a:rPr lang="en-US" dirty="0" smtClean="0">
                <a:solidFill>
                  <a:srgbClr val="00B0F0"/>
                </a:solidFill>
              </a:rPr>
              <a:t>funny</a:t>
            </a:r>
            <a:r>
              <a:rPr lang="en-US" dirty="0" smtClean="0"/>
              <a:t> is a base adjective expressing that something makes us laugh, but </a:t>
            </a:r>
            <a:r>
              <a:rPr lang="en-US" dirty="0" smtClean="0">
                <a:solidFill>
                  <a:srgbClr val="00B0F0"/>
                </a:solidFill>
              </a:rPr>
              <a:t>hilarious</a:t>
            </a:r>
            <a:r>
              <a:rPr lang="en-US" dirty="0" smtClean="0"/>
              <a:t> is an extreme adjective which shows that something makes us laugh a lot. In other words, </a:t>
            </a:r>
            <a:r>
              <a:rPr lang="en-US" dirty="0" smtClean="0">
                <a:solidFill>
                  <a:srgbClr val="00B0F0"/>
                </a:solidFill>
              </a:rPr>
              <a:t>hilarious</a:t>
            </a:r>
            <a:r>
              <a:rPr lang="en-US" dirty="0" smtClean="0"/>
              <a:t> means </a:t>
            </a:r>
            <a:r>
              <a:rPr lang="en-US" u="sng" dirty="0" smtClean="0"/>
              <a:t>very </a:t>
            </a:r>
            <a:r>
              <a:rPr lang="en-US" dirty="0" smtClean="0">
                <a:solidFill>
                  <a:srgbClr val="00B0F0"/>
                </a:solidFill>
              </a:rPr>
              <a:t>funny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It is not necessary to use </a:t>
            </a:r>
            <a:r>
              <a:rPr lang="en-US" dirty="0" smtClean="0">
                <a:solidFill>
                  <a:srgbClr val="FF0000"/>
                </a:solidFill>
              </a:rPr>
              <a:t>very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rather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quite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extremely</a:t>
            </a:r>
            <a:r>
              <a:rPr lang="en-US" dirty="0" smtClean="0"/>
              <a:t> with extreme adjectives.</a:t>
            </a:r>
          </a:p>
          <a:p>
            <a:pPr>
              <a:buNone/>
            </a:pPr>
            <a:r>
              <a:rPr lang="en-US" dirty="0" smtClean="0"/>
              <a:t>For example, </a:t>
            </a:r>
            <a:r>
              <a:rPr lang="en-US" i="1" dirty="0" smtClean="0"/>
              <a:t>This movie is </a:t>
            </a:r>
            <a:r>
              <a:rPr lang="en-US" i="1" dirty="0" smtClean="0">
                <a:solidFill>
                  <a:srgbClr val="FF0000"/>
                </a:solidFill>
              </a:rPr>
              <a:t>very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B0F0"/>
                </a:solidFill>
              </a:rPr>
              <a:t>hilarious </a:t>
            </a:r>
            <a:r>
              <a:rPr lang="en-US" dirty="0" smtClean="0"/>
              <a:t>sounds strange because hilarious is a strong enough word that does not require very to add extra strength. </a:t>
            </a:r>
          </a:p>
          <a:p>
            <a:pPr>
              <a:buNone/>
            </a:pPr>
            <a:r>
              <a:rPr lang="en-US" dirty="0" smtClean="0"/>
              <a:t>With extreme adjectives we use </a:t>
            </a:r>
            <a:r>
              <a:rPr lang="en-US" dirty="0" smtClean="0">
                <a:solidFill>
                  <a:srgbClr val="FF0000"/>
                </a:solidFill>
              </a:rPr>
              <a:t>really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absolutely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Modifiers with base and extreme 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71546"/>
            <a:ext cx="9144000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Base adjectives                                     Extreme adjectives</a:t>
            </a:r>
          </a:p>
          <a:p>
            <a:pPr>
              <a:buNone/>
            </a:pPr>
            <a:r>
              <a:rPr lang="en-US" dirty="0" smtClean="0"/>
              <a:t> - unpleasant                                               - awful                                       </a:t>
            </a:r>
          </a:p>
          <a:p>
            <a:pPr>
              <a:buNone/>
            </a:pPr>
            <a:r>
              <a:rPr lang="en-US" dirty="0" smtClean="0"/>
              <a:t> - talented                                                   - brilliant</a:t>
            </a:r>
          </a:p>
          <a:p>
            <a:pPr>
              <a:buNone/>
            </a:pPr>
            <a:r>
              <a:rPr lang="en-US" dirty="0" smtClean="0"/>
              <a:t> - similar                                                     - identical</a:t>
            </a:r>
          </a:p>
          <a:p>
            <a:pPr>
              <a:buNone/>
            </a:pPr>
            <a:r>
              <a:rPr lang="en-US" dirty="0" smtClean="0"/>
              <a:t> - interesting                                               - fascinating</a:t>
            </a:r>
          </a:p>
          <a:p>
            <a:pPr>
              <a:buNone/>
            </a:pPr>
            <a:r>
              <a:rPr lang="en-US" dirty="0" smtClean="0"/>
              <a:t> - good                                                        - amazing</a:t>
            </a:r>
          </a:p>
          <a:p>
            <a:pPr>
              <a:buNone/>
            </a:pPr>
            <a:r>
              <a:rPr lang="en-US" dirty="0" smtClean="0"/>
              <a:t> - funny                                                       - hilarious</a:t>
            </a:r>
          </a:p>
          <a:p>
            <a:pPr>
              <a:buNone/>
            </a:pPr>
            <a:r>
              <a:rPr lang="en-US" dirty="0" smtClean="0"/>
              <a:t> - important                                                - essential</a:t>
            </a:r>
          </a:p>
          <a:p>
            <a:pPr>
              <a:buNone/>
            </a:pPr>
            <a:r>
              <a:rPr lang="en-US" dirty="0" smtClean="0"/>
              <a:t> - beautiful                                                  - gorgeous</a:t>
            </a:r>
          </a:p>
          <a:p>
            <a:pPr>
              <a:buNone/>
            </a:pPr>
            <a:r>
              <a:rPr lang="en-US" dirty="0" smtClean="0"/>
              <a:t> - silly                                                          - ridiculous</a:t>
            </a:r>
          </a:p>
          <a:p>
            <a:pPr>
              <a:buNone/>
            </a:pPr>
            <a:r>
              <a:rPr lang="en-US" dirty="0" smtClean="0"/>
              <a:t> - difficult                                                    - impossible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very, rather, really,                                       really, absolutely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quite, extremely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222</TotalTime>
  <Words>227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Unit 7 In the spotlight</vt:lpstr>
      <vt:lpstr>Slide 2</vt:lpstr>
      <vt:lpstr>Some words from the text</vt:lpstr>
      <vt:lpstr>Base and extreme adjectives</vt:lpstr>
      <vt:lpstr>Slide 5</vt:lpstr>
      <vt:lpstr>Modifiers with base and extreme adjectives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25</cp:revision>
  <dcterms:created xsi:type="dcterms:W3CDTF">2021-01-27T11:15:08Z</dcterms:created>
  <dcterms:modified xsi:type="dcterms:W3CDTF">2021-01-27T20:24:22Z</dcterms:modified>
</cp:coreProperties>
</file>