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96" r:id="rId6"/>
    <p:sldId id="297" r:id="rId7"/>
    <p:sldId id="298" r:id="rId8"/>
    <p:sldId id="295" r:id="rId9"/>
    <p:sldId id="288" r:id="rId10"/>
    <p:sldId id="299" r:id="rId11"/>
    <p:sldId id="289" r:id="rId12"/>
    <p:sldId id="290" r:id="rId13"/>
    <p:sldId id="291" r:id="rId14"/>
    <p:sldId id="292" r:id="rId15"/>
    <p:sldId id="293" r:id="rId16"/>
    <p:sldId id="294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86" d="100"/>
          <a:sy n="86" d="100"/>
        </p:scale>
        <p:origin x="562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imir Bosnjak" userId="833dc051-d9d8-4127-bd67-84f8bee45aa4" providerId="ADAL" clId="{052E5BFC-626E-4E96-97EF-B7CEE5BA655E}"/>
    <pc:docChg chg="addSld modSld sldOrd">
      <pc:chgData name="Branimir Bosnjak" userId="833dc051-d9d8-4127-bd67-84f8bee45aa4" providerId="ADAL" clId="{052E5BFC-626E-4E96-97EF-B7CEE5BA655E}" dt="2021-04-21T09:14:08.474" v="727"/>
      <pc:docMkLst>
        <pc:docMk/>
      </pc:docMkLst>
      <pc:sldChg chg="modSp mod">
        <pc:chgData name="Branimir Bosnjak" userId="833dc051-d9d8-4127-bd67-84f8bee45aa4" providerId="ADAL" clId="{052E5BFC-626E-4E96-97EF-B7CEE5BA655E}" dt="2021-04-21T08:59:08.631" v="65" actId="20577"/>
        <pc:sldMkLst>
          <pc:docMk/>
          <pc:sldMk cId="3198176989" sldId="257"/>
        </pc:sldMkLst>
        <pc:spChg chg="mod">
          <ac:chgData name="Branimir Bosnjak" userId="833dc051-d9d8-4127-bd67-84f8bee45aa4" providerId="ADAL" clId="{052E5BFC-626E-4E96-97EF-B7CEE5BA655E}" dt="2021-04-21T08:58:49.938" v="16" actId="20577"/>
          <ac:spMkLst>
            <pc:docMk/>
            <pc:sldMk cId="3198176989" sldId="257"/>
            <ac:spMk id="2" creationId="{00000000-0000-0000-0000-000000000000}"/>
          </ac:spMkLst>
        </pc:spChg>
        <pc:spChg chg="mod">
          <ac:chgData name="Branimir Bosnjak" userId="833dc051-d9d8-4127-bd67-84f8bee45aa4" providerId="ADAL" clId="{052E5BFC-626E-4E96-97EF-B7CEE5BA655E}" dt="2021-04-21T08:59:08.631" v="65" actId="20577"/>
          <ac:spMkLst>
            <pc:docMk/>
            <pc:sldMk cId="3198176989" sldId="257"/>
            <ac:spMk id="3" creationId="{00000000-0000-0000-0000-000000000000}"/>
          </ac:spMkLst>
        </pc:spChg>
      </pc:sldChg>
      <pc:sldChg chg="add">
        <pc:chgData name="Branimir Bosnjak" userId="833dc051-d9d8-4127-bd67-84f8bee45aa4" providerId="ADAL" clId="{052E5BFC-626E-4E96-97EF-B7CEE5BA655E}" dt="2021-04-21T08:58:20.144" v="0" actId="2890"/>
        <pc:sldMkLst>
          <pc:docMk/>
          <pc:sldMk cId="3668824697" sldId="295"/>
        </pc:sldMkLst>
      </pc:sldChg>
      <pc:sldChg chg="modSp add mod ord">
        <pc:chgData name="Branimir Bosnjak" userId="833dc051-d9d8-4127-bd67-84f8bee45aa4" providerId="ADAL" clId="{052E5BFC-626E-4E96-97EF-B7CEE5BA655E}" dt="2021-04-21T09:03:49.476" v="251" actId="20577"/>
        <pc:sldMkLst>
          <pc:docMk/>
          <pc:sldMk cId="1481294132" sldId="296"/>
        </pc:sldMkLst>
        <pc:spChg chg="mod">
          <ac:chgData name="Branimir Bosnjak" userId="833dc051-d9d8-4127-bd67-84f8bee45aa4" providerId="ADAL" clId="{052E5BFC-626E-4E96-97EF-B7CEE5BA655E}" dt="2021-04-21T09:02:23.249" v="215" actId="20577"/>
          <ac:spMkLst>
            <pc:docMk/>
            <pc:sldMk cId="1481294132" sldId="296"/>
            <ac:spMk id="2" creationId="{D0446D5D-853F-4FDF-B188-87161765D349}"/>
          </ac:spMkLst>
        </pc:spChg>
        <pc:spChg chg="mod">
          <ac:chgData name="Branimir Bosnjak" userId="833dc051-d9d8-4127-bd67-84f8bee45aa4" providerId="ADAL" clId="{052E5BFC-626E-4E96-97EF-B7CEE5BA655E}" dt="2021-04-21T09:03:49.476" v="251" actId="20577"/>
          <ac:spMkLst>
            <pc:docMk/>
            <pc:sldMk cId="1481294132" sldId="296"/>
            <ac:spMk id="3" creationId="{6EE04A0D-CD1A-4E2F-BE34-40F00D36C176}"/>
          </ac:spMkLst>
        </pc:spChg>
      </pc:sldChg>
      <pc:sldChg chg="modSp new mod">
        <pc:chgData name="Branimir Bosnjak" userId="833dc051-d9d8-4127-bd67-84f8bee45aa4" providerId="ADAL" clId="{052E5BFC-626E-4E96-97EF-B7CEE5BA655E}" dt="2021-04-21T09:08:58.617" v="583" actId="20577"/>
        <pc:sldMkLst>
          <pc:docMk/>
          <pc:sldMk cId="2466987509" sldId="297"/>
        </pc:sldMkLst>
        <pc:spChg chg="mod">
          <ac:chgData name="Branimir Bosnjak" userId="833dc051-d9d8-4127-bd67-84f8bee45aa4" providerId="ADAL" clId="{052E5BFC-626E-4E96-97EF-B7CEE5BA655E}" dt="2021-04-21T09:04:14.556" v="257" actId="20577"/>
          <ac:spMkLst>
            <pc:docMk/>
            <pc:sldMk cId="2466987509" sldId="297"/>
            <ac:spMk id="2" creationId="{50810AD0-3B39-444A-B517-D54C8D8AB6A5}"/>
          </ac:spMkLst>
        </pc:spChg>
        <pc:spChg chg="mod">
          <ac:chgData name="Branimir Bosnjak" userId="833dc051-d9d8-4127-bd67-84f8bee45aa4" providerId="ADAL" clId="{052E5BFC-626E-4E96-97EF-B7CEE5BA655E}" dt="2021-04-21T09:08:58.617" v="583" actId="20577"/>
          <ac:spMkLst>
            <pc:docMk/>
            <pc:sldMk cId="2466987509" sldId="297"/>
            <ac:spMk id="3" creationId="{8D440D86-23E7-4632-888F-459FA54206BF}"/>
          </ac:spMkLst>
        </pc:spChg>
      </pc:sldChg>
      <pc:sldChg chg="addSp delSp modSp new mod">
        <pc:chgData name="Branimir Bosnjak" userId="833dc051-d9d8-4127-bd67-84f8bee45aa4" providerId="ADAL" clId="{052E5BFC-626E-4E96-97EF-B7CEE5BA655E}" dt="2021-04-21T09:11:43.649" v="715" actId="20577"/>
        <pc:sldMkLst>
          <pc:docMk/>
          <pc:sldMk cId="3607468266" sldId="298"/>
        </pc:sldMkLst>
        <pc:spChg chg="mod">
          <ac:chgData name="Branimir Bosnjak" userId="833dc051-d9d8-4127-bd67-84f8bee45aa4" providerId="ADAL" clId="{052E5BFC-626E-4E96-97EF-B7CEE5BA655E}" dt="2021-04-21T09:11:43.649" v="715" actId="20577"/>
          <ac:spMkLst>
            <pc:docMk/>
            <pc:sldMk cId="3607468266" sldId="298"/>
            <ac:spMk id="2" creationId="{32DDDEEF-7E38-4CA3-93D2-39BEBEB929FD}"/>
          </ac:spMkLst>
        </pc:spChg>
        <pc:spChg chg="del">
          <ac:chgData name="Branimir Bosnjak" userId="833dc051-d9d8-4127-bd67-84f8bee45aa4" providerId="ADAL" clId="{052E5BFC-626E-4E96-97EF-B7CEE5BA655E}" dt="2021-04-21T09:10:39.746" v="585"/>
          <ac:spMkLst>
            <pc:docMk/>
            <pc:sldMk cId="3607468266" sldId="298"/>
            <ac:spMk id="3" creationId="{CF1A357F-4977-4C06-B6CC-79872C241037}"/>
          </ac:spMkLst>
        </pc:spChg>
        <pc:picChg chg="add mod">
          <ac:chgData name="Branimir Bosnjak" userId="833dc051-d9d8-4127-bd67-84f8bee45aa4" providerId="ADAL" clId="{052E5BFC-626E-4E96-97EF-B7CEE5BA655E}" dt="2021-04-21T09:10:45.936" v="587" actId="14100"/>
          <ac:picMkLst>
            <pc:docMk/>
            <pc:sldMk cId="3607468266" sldId="298"/>
            <ac:picMk id="4" creationId="{A7C78779-4DA6-49D0-B8D6-37CC113F5529}"/>
          </ac:picMkLst>
        </pc:picChg>
      </pc:sldChg>
      <pc:sldChg chg="addSp delSp modSp new mod">
        <pc:chgData name="Branimir Bosnjak" userId="833dc051-d9d8-4127-bd67-84f8bee45aa4" providerId="ADAL" clId="{052E5BFC-626E-4E96-97EF-B7CEE5BA655E}" dt="2021-04-21T09:14:08.474" v="727"/>
        <pc:sldMkLst>
          <pc:docMk/>
          <pc:sldMk cId="2307723579" sldId="299"/>
        </pc:sldMkLst>
        <pc:spChg chg="mod">
          <ac:chgData name="Branimir Bosnjak" userId="833dc051-d9d8-4127-bd67-84f8bee45aa4" providerId="ADAL" clId="{052E5BFC-626E-4E96-97EF-B7CEE5BA655E}" dt="2021-04-21T09:13:54.711" v="726" actId="20577"/>
          <ac:spMkLst>
            <pc:docMk/>
            <pc:sldMk cId="2307723579" sldId="299"/>
            <ac:spMk id="2" creationId="{9031A34F-6813-4985-B9B9-211B05276E06}"/>
          </ac:spMkLst>
        </pc:spChg>
        <pc:spChg chg="del">
          <ac:chgData name="Branimir Bosnjak" userId="833dc051-d9d8-4127-bd67-84f8bee45aa4" providerId="ADAL" clId="{052E5BFC-626E-4E96-97EF-B7CEE5BA655E}" dt="2021-04-21T09:14:08.474" v="727"/>
          <ac:spMkLst>
            <pc:docMk/>
            <pc:sldMk cId="2307723579" sldId="299"/>
            <ac:spMk id="3" creationId="{49772DA4-6F64-45F8-8BC9-7132C5177236}"/>
          </ac:spMkLst>
        </pc:spChg>
        <pc:picChg chg="add mod">
          <ac:chgData name="Branimir Bosnjak" userId="833dc051-d9d8-4127-bd67-84f8bee45aa4" providerId="ADAL" clId="{052E5BFC-626E-4E96-97EF-B7CEE5BA655E}" dt="2021-04-21T09:14:08.474" v="727"/>
          <ac:picMkLst>
            <pc:docMk/>
            <pc:sldMk cId="2307723579" sldId="299"/>
            <ac:picMk id="4" creationId="{5581393A-6F9A-4A42-98EA-9C472CB6829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4/21/2021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4/21/2021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DIAL 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dial up </a:t>
            </a:r>
            <a:r>
              <a:rPr lang="en-US" dirty="0" err="1"/>
              <a:t>telefonske</a:t>
            </a:r>
            <a:r>
              <a:rPr lang="en-US" dirty="0"/>
              <a:t> </a:t>
            </a:r>
            <a:r>
              <a:rPr lang="en-US" dirty="0" err="1"/>
              <a:t>veze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4B79-6BF7-422A-9848-2B4DF16D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/>
              <a:t>Osnovni</a:t>
            </a:r>
            <a:r>
              <a:rPr lang="en-US" sz="3600" b="1" dirty="0"/>
              <a:t> </a:t>
            </a:r>
            <a:r>
              <a:rPr lang="en-US" sz="3600" b="1" dirty="0" err="1"/>
              <a:t>priključak</a:t>
            </a:r>
            <a:r>
              <a:rPr lang="en-US" sz="3600" b="1" dirty="0"/>
              <a:t> </a:t>
            </a:r>
            <a:r>
              <a:rPr lang="en-US" sz="3600" dirty="0"/>
              <a:t>(Basic Rate Access – BRA),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7077F-6E62-4E99-9986-01502ADC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800" dirty="0" err="1"/>
              <a:t>Osnovni</a:t>
            </a:r>
            <a:r>
              <a:rPr lang="en-US" sz="2800" dirty="0"/>
              <a:t> </a:t>
            </a:r>
            <a:r>
              <a:rPr lang="en-US" sz="2800" dirty="0" err="1"/>
              <a:t>priključak</a:t>
            </a:r>
            <a:r>
              <a:rPr lang="en-US" sz="2800" dirty="0"/>
              <a:t> je </a:t>
            </a:r>
            <a:r>
              <a:rPr lang="en-US" sz="2800" dirty="0" err="1"/>
              <a:t>namenjen</a:t>
            </a:r>
            <a:r>
              <a:rPr lang="en-US" sz="2800" dirty="0"/>
              <a:t> </a:t>
            </a:r>
            <a:r>
              <a:rPr lang="en-US" sz="2800" dirty="0" err="1"/>
              <a:t>pojedinačnim</a:t>
            </a:r>
            <a:r>
              <a:rPr lang="en-US" sz="2800" dirty="0"/>
              <a:t> </a:t>
            </a:r>
            <a:r>
              <a:rPr lang="en-US" sz="2800" dirty="0" err="1"/>
              <a:t>korisnicima</a:t>
            </a:r>
            <a:r>
              <a:rPr lang="en-US" sz="2800" dirty="0"/>
              <a:t>, </a:t>
            </a:r>
            <a:r>
              <a:rPr lang="en-US" sz="2800" dirty="0" err="1"/>
              <a:t>domaćinstvima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manjim</a:t>
            </a:r>
            <a:r>
              <a:rPr lang="en-US" sz="2800" dirty="0"/>
              <a:t> </a:t>
            </a:r>
            <a:r>
              <a:rPr lang="en-US" sz="2800" dirty="0" err="1"/>
              <a:t>firmama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zamena</a:t>
            </a:r>
            <a:r>
              <a:rPr lang="en-US" sz="2800" dirty="0"/>
              <a:t> za </a:t>
            </a:r>
            <a:r>
              <a:rPr lang="en-US" sz="2800" dirty="0" err="1"/>
              <a:t>običnu</a:t>
            </a:r>
            <a:r>
              <a:rPr lang="en-US" sz="2800" dirty="0"/>
              <a:t> </a:t>
            </a:r>
            <a:r>
              <a:rPr lang="en-US" sz="2800" dirty="0" err="1"/>
              <a:t>telefonsku</a:t>
            </a:r>
            <a:r>
              <a:rPr lang="en-US" sz="2800" dirty="0"/>
              <a:t> </a:t>
            </a:r>
            <a:r>
              <a:rPr lang="en-US" sz="2800" dirty="0" err="1"/>
              <a:t>liniju</a:t>
            </a:r>
            <a:r>
              <a:rPr lang="sr-Latn-ME" sz="2800" dirty="0"/>
              <a:t>.</a:t>
            </a:r>
          </a:p>
          <a:p>
            <a:pPr marL="457200" indent="-457200"/>
            <a:r>
              <a:rPr lang="en-US" sz="2800" dirty="0" err="1"/>
              <a:t>Pošto</a:t>
            </a:r>
            <a:r>
              <a:rPr lang="en-US" sz="2800" dirty="0"/>
              <a:t> </a:t>
            </a:r>
            <a:r>
              <a:rPr lang="en-US" sz="2800" dirty="0" err="1"/>
              <a:t>poseduje</a:t>
            </a:r>
            <a:r>
              <a:rPr lang="en-US" sz="2800" dirty="0"/>
              <a:t> 2 B </a:t>
            </a:r>
            <a:r>
              <a:rPr lang="en-US" sz="2800" dirty="0" err="1"/>
              <a:t>kanala</a:t>
            </a:r>
            <a:r>
              <a:rPr lang="en-US" sz="2800" dirty="0"/>
              <a:t>, </a:t>
            </a:r>
            <a:r>
              <a:rPr lang="en-US" sz="2800" dirty="0" err="1"/>
              <a:t>moguća</a:t>
            </a:r>
            <a:r>
              <a:rPr lang="en-US" sz="2800" dirty="0"/>
              <a:t> je </a:t>
            </a:r>
            <a:r>
              <a:rPr lang="en-US" sz="2800" dirty="0" err="1"/>
              <a:t>istovremena</a:t>
            </a:r>
            <a:r>
              <a:rPr lang="en-US" sz="2800" dirty="0"/>
              <a:t> </a:t>
            </a:r>
            <a:r>
              <a:rPr lang="en-US" sz="2800" dirty="0" err="1"/>
              <a:t>upotreba</a:t>
            </a:r>
            <a:r>
              <a:rPr lang="en-US" sz="2800" dirty="0"/>
              <a:t> </a:t>
            </a:r>
            <a:r>
              <a:rPr lang="en-US" sz="2800" dirty="0" err="1"/>
              <a:t>Interneta</a:t>
            </a:r>
            <a:r>
              <a:rPr lang="en-US" sz="2800" dirty="0"/>
              <a:t>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jednog</a:t>
            </a:r>
            <a:r>
              <a:rPr lang="en-US" sz="2800" dirty="0"/>
              <a:t> </a:t>
            </a:r>
            <a:r>
              <a:rPr lang="en-US" sz="2800" dirty="0" err="1"/>
              <a:t>kanala</a:t>
            </a:r>
            <a:r>
              <a:rPr lang="en-US" sz="2800" dirty="0"/>
              <a:t> (64 kbps)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telefoniranje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korišćenje</a:t>
            </a:r>
            <a:r>
              <a:rPr lang="en-US" sz="2800" dirty="0"/>
              <a:t> </a:t>
            </a:r>
            <a:r>
              <a:rPr lang="en-US" sz="2800" dirty="0" err="1"/>
              <a:t>telefaksa</a:t>
            </a:r>
            <a:r>
              <a:rPr lang="en-US" sz="2800" dirty="0"/>
              <a:t>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drugog</a:t>
            </a:r>
            <a:r>
              <a:rPr lang="en-US" sz="2800" dirty="0"/>
              <a:t> B </a:t>
            </a:r>
            <a:r>
              <a:rPr lang="en-US" sz="2800" dirty="0" err="1"/>
              <a:t>kanala</a:t>
            </a:r>
            <a:r>
              <a:rPr lang="en-US" sz="2800" dirty="0"/>
              <a:t>.</a:t>
            </a:r>
            <a:endParaRPr lang="sr-Latn-ME" sz="2800" dirty="0"/>
          </a:p>
          <a:p>
            <a:pPr marL="457200" indent="-457200"/>
            <a:r>
              <a:rPr lang="en-US" sz="2800" dirty="0"/>
              <a:t>Pored toga, </a:t>
            </a:r>
            <a:r>
              <a:rPr lang="en-US" sz="2800" dirty="0" err="1"/>
              <a:t>moguće</a:t>
            </a:r>
            <a:r>
              <a:rPr lang="en-US" sz="2800" dirty="0"/>
              <a:t> je </a:t>
            </a:r>
            <a:r>
              <a:rPr lang="en-US" sz="2800" dirty="0" err="1"/>
              <a:t>istovremeno</a:t>
            </a:r>
            <a:r>
              <a:rPr lang="en-US" sz="2800" dirty="0"/>
              <a:t> </a:t>
            </a:r>
            <a:r>
              <a:rPr lang="en-US" sz="2800" dirty="0" err="1"/>
              <a:t>korišćenje</a:t>
            </a:r>
            <a:r>
              <a:rPr lang="en-US" sz="2800" dirty="0"/>
              <a:t> </a:t>
            </a:r>
            <a:r>
              <a:rPr lang="en-US" sz="2800" dirty="0" err="1"/>
              <a:t>oba</a:t>
            </a:r>
            <a:r>
              <a:rPr lang="en-US" sz="2800" dirty="0"/>
              <a:t> B </a:t>
            </a:r>
            <a:r>
              <a:rPr lang="en-US" sz="2800" dirty="0" err="1"/>
              <a:t>kanala</a:t>
            </a:r>
            <a:r>
              <a:rPr lang="en-US" sz="2800" dirty="0"/>
              <a:t> za </a:t>
            </a:r>
            <a:r>
              <a:rPr lang="en-US" sz="2800" dirty="0" err="1"/>
              <a:t>krstarenje</a:t>
            </a:r>
            <a:r>
              <a:rPr lang="en-US" sz="2800" dirty="0"/>
              <a:t> </a:t>
            </a:r>
            <a:r>
              <a:rPr lang="en-US" sz="2800" dirty="0" err="1"/>
              <a:t>Internetom</a:t>
            </a:r>
            <a:r>
              <a:rPr lang="en-US" sz="2800" dirty="0"/>
              <a:t> (64+64 kbps).</a:t>
            </a:r>
          </a:p>
        </p:txBody>
      </p:sp>
    </p:spTree>
    <p:extLst>
      <p:ext uri="{BB962C8B-B14F-4D97-AF65-F5344CB8AC3E}">
        <p14:creationId xmlns:p14="http://schemas.microsoft.com/office/powerpoint/2010/main" val="3365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5426A-C844-412B-86DC-1B94DE30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Primarni</a:t>
            </a:r>
            <a:r>
              <a:rPr lang="en-US" sz="3600" dirty="0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priključak</a:t>
            </a:r>
            <a:r>
              <a:rPr lang="en-US" sz="3600" dirty="0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 (Primary Rate Access – PRA)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062D-2EFB-43BB-92CD-0C2149B87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 err="1"/>
              <a:t>Primarni</a:t>
            </a:r>
            <a:r>
              <a:rPr lang="en-US" sz="3200" dirty="0"/>
              <a:t> </a:t>
            </a:r>
            <a:r>
              <a:rPr lang="en-US" sz="3200" dirty="0" err="1"/>
              <a:t>priključak</a:t>
            </a:r>
            <a:r>
              <a:rPr lang="en-US" sz="3200" dirty="0"/>
              <a:t> je </a:t>
            </a:r>
            <a:r>
              <a:rPr lang="en-US" sz="3200" dirty="0" err="1"/>
              <a:t>usluga</a:t>
            </a:r>
            <a:r>
              <a:rPr lang="en-US" sz="3200" dirty="0"/>
              <a:t> </a:t>
            </a:r>
            <a:r>
              <a:rPr lang="en-US" sz="3200" dirty="0" err="1"/>
              <a:t>namenjena</a:t>
            </a:r>
            <a:r>
              <a:rPr lang="en-US" sz="3200" dirty="0"/>
              <a:t> za </a:t>
            </a:r>
            <a:r>
              <a:rPr lang="en-US" sz="3200" dirty="0" err="1"/>
              <a:t>velike</a:t>
            </a:r>
            <a:r>
              <a:rPr lang="en-US" sz="3200" dirty="0"/>
              <a:t> </a:t>
            </a:r>
            <a:r>
              <a:rPr lang="en-US" sz="3200" dirty="0" err="1"/>
              <a:t>korisnike</a:t>
            </a:r>
            <a:r>
              <a:rPr lang="sr-Latn-ME" sz="3200" dirty="0"/>
              <a:t> </a:t>
            </a:r>
            <a:r>
              <a:rPr lang="en-US" sz="32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kojima</a:t>
            </a:r>
            <a:r>
              <a:rPr lang="en-US" sz="3200" dirty="0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 je </a:t>
            </a:r>
            <a:r>
              <a:rPr lang="en-US" sz="32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potrebno</a:t>
            </a:r>
            <a:r>
              <a:rPr lang="en-US" sz="3200" dirty="0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više</a:t>
            </a:r>
            <a:r>
              <a:rPr lang="en-US" sz="3200" dirty="0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linija</a:t>
            </a:r>
            <a:r>
              <a:rPr lang="en-US" sz="3200" dirty="0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ili</a:t>
            </a:r>
            <a:r>
              <a:rPr lang="en-US" sz="3200" dirty="0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brži</a:t>
            </a:r>
            <a:r>
              <a:rPr lang="en-US" sz="3200" dirty="0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 link </a:t>
            </a:r>
            <a:r>
              <a:rPr lang="en-US" sz="32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prema</a:t>
            </a:r>
            <a:r>
              <a:rPr lang="en-US" sz="3200" dirty="0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Internetu</a:t>
            </a:r>
            <a:r>
              <a:rPr lang="en-US" sz="3200" dirty="0">
                <a:solidFill>
                  <a:srgbClr val="26282A"/>
                </a:solidFill>
                <a:effectLst/>
                <a:ea typeface="Times New Roman" panose="02020603050405020304" pitchFamily="18" charset="0"/>
              </a:rPr>
              <a:t>.</a:t>
            </a:r>
            <a:endParaRPr lang="sr-Latn-ME" sz="3200" dirty="0">
              <a:solidFill>
                <a:srgbClr val="26282A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r-Latn-ME" sz="3200" dirty="0"/>
          </a:p>
          <a:p>
            <a:pPr marL="342900" indent="-342900"/>
            <a:r>
              <a:rPr lang="en-US" sz="3200" dirty="0" err="1"/>
              <a:t>Ovaj</a:t>
            </a:r>
            <a:r>
              <a:rPr lang="en-US" sz="3200" dirty="0"/>
              <a:t> </a:t>
            </a:r>
            <a:r>
              <a:rPr lang="en-US" sz="3200" dirty="0" err="1"/>
              <a:t>priključak</a:t>
            </a:r>
            <a:r>
              <a:rPr lang="en-US" sz="3200" dirty="0"/>
              <a:t>, </a:t>
            </a:r>
            <a:r>
              <a:rPr lang="en-US" sz="3200" dirty="0" err="1"/>
              <a:t>recimo</a:t>
            </a:r>
            <a:r>
              <a:rPr lang="en-US" sz="3200" dirty="0"/>
              <a:t>, </a:t>
            </a:r>
            <a:r>
              <a:rPr lang="en-US" sz="3200" dirty="0" err="1"/>
              <a:t>koriste</a:t>
            </a:r>
            <a:r>
              <a:rPr lang="en-US" sz="3200" dirty="0"/>
              <a:t> </a:t>
            </a:r>
            <a:r>
              <a:rPr lang="en-US" sz="3200" dirty="0" err="1"/>
              <a:t>neki</a:t>
            </a:r>
            <a:r>
              <a:rPr lang="en-US" sz="3200" dirty="0"/>
              <a:t> od </a:t>
            </a:r>
            <a:r>
              <a:rPr lang="en-US" sz="3200" dirty="0" err="1"/>
              <a:t>domaćih</a:t>
            </a:r>
            <a:r>
              <a:rPr lang="en-US" sz="3200" dirty="0"/>
              <a:t> Internet </a:t>
            </a:r>
            <a:r>
              <a:rPr lang="en-US" sz="3200" dirty="0" err="1"/>
              <a:t>provajdera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neke</a:t>
            </a:r>
            <a:r>
              <a:rPr lang="en-US" sz="3200" dirty="0"/>
              <a:t> od </a:t>
            </a:r>
            <a:r>
              <a:rPr lang="en-US" sz="3200" dirty="0" err="1"/>
              <a:t>mnogobrojnih</a:t>
            </a:r>
            <a:r>
              <a:rPr lang="en-US" sz="3200" dirty="0"/>
              <a:t> </a:t>
            </a:r>
            <a:r>
              <a:rPr lang="en-US" sz="3200" dirty="0" err="1"/>
              <a:t>kompjuterskih</a:t>
            </a:r>
            <a:r>
              <a:rPr lang="en-US" sz="3200" dirty="0"/>
              <a:t> </a:t>
            </a:r>
            <a:r>
              <a:rPr lang="en-US" sz="3200" dirty="0" err="1"/>
              <a:t>igraonica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4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8934-B237-47FC-B4CF-9A38E13D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</a:t>
            </a:r>
            <a:r>
              <a:rPr lang="en-US" dirty="0" err="1"/>
              <a:t>ristup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ISDN-a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5FBF-76DD-4C93-82DB-F67F5F01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Za sam pristup Internetu preko ISDN-a, potrebno vam je sledeće: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ISDN </a:t>
            </a:r>
            <a:r>
              <a:rPr lang="en-US" sz="2600" b="1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linija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26282A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ISDN Terminal Adapter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(TA, ISDN modem),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tj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uređaj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koji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modem,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služi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za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prenos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podataka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Razlika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je u tome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što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modem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digitalne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signale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iz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kompjutera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pretvara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analogne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modulira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), a TA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ovu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konverziju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ne mora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čini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jer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je ISDN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digitalna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linija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TA se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modem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priključuje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eksterni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uređaj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preko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serijskog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USB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priključka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ugrađuje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samo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kućište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kompjutera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interna PCI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kartica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600" dirty="0">
              <a:solidFill>
                <a:srgbClr val="26282A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 b="1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Korisnički</a:t>
            </a:r>
            <a:r>
              <a:rPr lang="en-US" sz="2600" b="1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nalog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kod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nekog</a:t>
            </a:r>
            <a:r>
              <a:rPr lang="en-US" sz="2600" dirty="0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od Internet </a:t>
            </a:r>
            <a:r>
              <a:rPr lang="en-US" sz="2600" dirty="0" err="1">
                <a:solidFill>
                  <a:srgbClr val="26282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provajdera</a:t>
            </a:r>
            <a:endParaRPr lang="en-US" sz="2600" dirty="0">
              <a:solidFill>
                <a:srgbClr val="26282A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A6E2-7A68-4407-852D-EC6E1AA5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Mogućnosti ISDN-a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21EE8-1741-44B5-9326-BDCFC5B0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ISDN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B </a:t>
            </a:r>
            <a:r>
              <a:rPr lang="en-US" dirty="0" err="1"/>
              <a:t>kanala</a:t>
            </a:r>
            <a:r>
              <a:rPr lang="en-US" dirty="0"/>
              <a:t> (multilink).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verzije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terminal </a:t>
            </a:r>
            <a:r>
              <a:rPr lang="en-US" dirty="0" err="1"/>
              <a:t>adaptera</a:t>
            </a:r>
            <a:r>
              <a:rPr lang="en-US" dirty="0"/>
              <a:t>,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podesiti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spajanja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drugod</a:t>
            </a:r>
            <a:r>
              <a:rPr lang="en-US" dirty="0"/>
              <a:t> B </a:t>
            </a:r>
            <a:r>
              <a:rPr lang="en-US" dirty="0" err="1"/>
              <a:t>kanala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spajate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Internet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običnog</a:t>
            </a:r>
            <a:r>
              <a:rPr lang="en-US" dirty="0"/>
              <a:t> </a:t>
            </a:r>
            <a:r>
              <a:rPr lang="en-US" dirty="0" err="1"/>
              <a:t>modema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telefonske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, </a:t>
            </a:r>
            <a:r>
              <a:rPr lang="en-US" dirty="0" err="1"/>
              <a:t>postignuta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činilaca</a:t>
            </a:r>
            <a:r>
              <a:rPr lang="en-US" dirty="0"/>
              <a:t>. </a:t>
            </a:r>
            <a:r>
              <a:rPr lang="en-US" dirty="0" err="1"/>
              <a:t>Tako</a:t>
            </a:r>
            <a:r>
              <a:rPr lang="en-US" dirty="0"/>
              <a:t> da se </a:t>
            </a:r>
            <a:r>
              <a:rPr lang="en-US" dirty="0" err="1"/>
              <a:t>trenutno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najbržim</a:t>
            </a:r>
            <a:r>
              <a:rPr lang="en-US" dirty="0"/>
              <a:t> </a:t>
            </a:r>
            <a:r>
              <a:rPr lang="en-US" dirty="0" err="1"/>
              <a:t>modemima</a:t>
            </a:r>
            <a:r>
              <a:rPr lang="en-US" dirty="0"/>
              <a:t> (56k) </a:t>
            </a:r>
            <a:r>
              <a:rPr lang="en-US" dirty="0" err="1"/>
              <a:t>retko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od 56.000 bps. </a:t>
            </a:r>
            <a:endParaRPr lang="sr-Latn-ME" dirty="0"/>
          </a:p>
          <a:p>
            <a:r>
              <a:rPr lang="en-US" dirty="0"/>
              <a:t>Za </a:t>
            </a:r>
            <a:r>
              <a:rPr lang="en-US" dirty="0" err="1"/>
              <a:t>razliku</a:t>
            </a:r>
            <a:r>
              <a:rPr lang="en-US" dirty="0"/>
              <a:t> od toga ISDN </a:t>
            </a:r>
            <a:r>
              <a:rPr lang="en-US" dirty="0" err="1"/>
              <a:t>linije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/>
              <a:t>prenose</a:t>
            </a:r>
            <a:r>
              <a:rPr lang="en-US" dirty="0"/>
              <a:t> </a:t>
            </a:r>
            <a:r>
              <a:rPr lang="en-US" dirty="0" err="1"/>
              <a:t>deklarisanih</a:t>
            </a:r>
            <a:r>
              <a:rPr lang="en-US" dirty="0"/>
              <a:t> 64 </a:t>
            </a:r>
            <a:r>
              <a:rPr lang="en-US" dirty="0" err="1"/>
              <a:t>ili</a:t>
            </a:r>
            <a:r>
              <a:rPr lang="en-US" dirty="0"/>
              <a:t> 128 kbps, </a:t>
            </a:r>
            <a:r>
              <a:rPr lang="en-US" dirty="0" err="1"/>
              <a:t>i</a:t>
            </a:r>
            <a:r>
              <a:rPr lang="en-US" dirty="0"/>
              <a:t> pored toga,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za </a:t>
            </a:r>
            <a:r>
              <a:rPr lang="en-US" dirty="0" err="1"/>
              <a:t>uspostavljanje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je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– 2 do 3 </a:t>
            </a:r>
            <a:r>
              <a:rPr lang="en-US" dirty="0" err="1"/>
              <a:t>sekunde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6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6D5D-853F-4FDF-B188-87161765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Osobine</a:t>
            </a:r>
            <a:r>
              <a:rPr lang="en-US" dirty="0"/>
              <a:t> dial up </a:t>
            </a:r>
            <a:r>
              <a:rPr lang="en-US" dirty="0" err="1"/>
              <a:t>pristupa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04A0D-CD1A-4E2F-BE34-40F00D36C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Dial-up je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telefonske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. </a:t>
            </a:r>
          </a:p>
          <a:p>
            <a:r>
              <a:rPr lang="en-US" dirty="0" err="1"/>
              <a:t>Jedini</a:t>
            </a:r>
            <a:r>
              <a:rPr lang="en-US" dirty="0"/>
              <a:t> </a:t>
            </a:r>
            <a:r>
              <a:rPr lang="en-US" dirty="0" err="1"/>
              <a:t>nacin</a:t>
            </a:r>
            <a:r>
              <a:rPr lang="en-US" dirty="0"/>
              <a:t> </a:t>
            </a:r>
            <a:r>
              <a:rPr lang="en-US" dirty="0" err="1"/>
              <a:t>koriscenja</a:t>
            </a:r>
            <a:r>
              <a:rPr lang="en-US" dirty="0"/>
              <a:t> 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analognih</a:t>
            </a:r>
            <a:r>
              <a:rPr lang="en-US" dirty="0"/>
              <a:t> tel. </a:t>
            </a:r>
            <a:r>
              <a:rPr lang="en-US" dirty="0" err="1"/>
              <a:t>centrala</a:t>
            </a:r>
            <a:r>
              <a:rPr lang="en-US" dirty="0"/>
              <a:t>.</a:t>
            </a:r>
          </a:p>
          <a:p>
            <a:r>
              <a:rPr lang="en-US" dirty="0" err="1"/>
              <a:t>Korisnik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modem koji je </a:t>
            </a:r>
            <a:r>
              <a:rPr lang="en-US" dirty="0" err="1"/>
              <a:t>povezan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računarom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telefonskom</a:t>
            </a:r>
            <a:r>
              <a:rPr lang="en-US" dirty="0"/>
              <a:t> </a:t>
            </a:r>
            <a:r>
              <a:rPr lang="en-US" dirty="0" err="1"/>
              <a:t>linijom</a:t>
            </a:r>
            <a:r>
              <a:rPr lang="en-US" dirty="0"/>
              <a:t> da bi </a:t>
            </a:r>
            <a:r>
              <a:rPr lang="en-US" dirty="0" err="1"/>
              <a:t>birao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Internet </a:t>
            </a:r>
            <a:r>
              <a:rPr lang="en-US" dirty="0" err="1"/>
              <a:t>provajdera</a:t>
            </a:r>
            <a:r>
              <a:rPr lang="en-US" dirty="0"/>
              <a:t> </a:t>
            </a:r>
          </a:p>
          <a:p>
            <a:r>
              <a:rPr lang="en-US" dirty="0" err="1"/>
              <a:t>Maksimalne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do 56Kb/s</a:t>
            </a:r>
          </a:p>
        </p:txBody>
      </p:sp>
    </p:spTree>
    <p:extLst>
      <p:ext uri="{BB962C8B-B14F-4D97-AF65-F5344CB8AC3E}">
        <p14:creationId xmlns:p14="http://schemas.microsoft.com/office/powerpoint/2010/main" val="14812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0AD0-3B39-444A-B517-D54C8D8A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40D86-23E7-4632-888F-459FA5420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Skraceno</a:t>
            </a:r>
            <a:r>
              <a:rPr lang="en-US" dirty="0"/>
              <a:t> </a:t>
            </a:r>
            <a:r>
              <a:rPr lang="en-US" dirty="0">
                <a:latin typeface="+mj-lt"/>
              </a:rPr>
              <a:t>od </a:t>
            </a:r>
            <a:r>
              <a:rPr lang="en-US" sz="3200" dirty="0">
                <a:latin typeface="+mj-lt"/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MO</a:t>
            </a:r>
            <a:r>
              <a:rPr lang="en-US" dirty="0" err="1"/>
              <a:t>dulator</a:t>
            </a:r>
            <a:r>
              <a:rPr lang="en-US" dirty="0"/>
              <a:t> </a:t>
            </a:r>
            <a:r>
              <a:rPr lang="en-US" dirty="0" err="1">
                <a:solidFill>
                  <a:srgbClr val="FF0000"/>
                </a:solidFill>
              </a:rPr>
              <a:t>DEM</a:t>
            </a:r>
            <a:r>
              <a:rPr lang="en-US" dirty="0" err="1"/>
              <a:t>odulator</a:t>
            </a:r>
            <a:r>
              <a:rPr lang="en-US" dirty="0"/>
              <a:t>) </a:t>
            </a:r>
          </a:p>
          <a:p>
            <a:r>
              <a:rPr lang="en-US" dirty="0"/>
              <a:t>SLANJE PODATAKA: U </a:t>
            </a:r>
            <a:r>
              <a:rPr lang="en-US" dirty="0" err="1"/>
              <a:t>njemu</a:t>
            </a:r>
            <a:r>
              <a:rPr lang="en-US" dirty="0"/>
              <a:t> se </a:t>
            </a:r>
            <a:r>
              <a:rPr lang="en-US" dirty="0" err="1"/>
              <a:t>vrsi</a:t>
            </a:r>
            <a:r>
              <a:rPr lang="en-US" dirty="0"/>
              <a:t> </a:t>
            </a:r>
            <a:r>
              <a:rPr lang="en-US" dirty="0" err="1"/>
              <a:t>konverzija</a:t>
            </a:r>
            <a:r>
              <a:rPr lang="en-US" dirty="0"/>
              <a:t> </a:t>
            </a:r>
            <a:r>
              <a:rPr lang="en-US" dirty="0" err="1"/>
              <a:t>digitalnog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u </a:t>
            </a:r>
            <a:r>
              <a:rPr lang="en-US" dirty="0" err="1"/>
              <a:t>analogni</a:t>
            </a:r>
            <a:r>
              <a:rPr lang="en-US" dirty="0"/>
              <a:t>.</a:t>
            </a:r>
          </a:p>
          <a:p>
            <a:r>
              <a:rPr lang="en-US" dirty="0"/>
              <a:t>PRIJEM PODATAKA: U </a:t>
            </a:r>
            <a:r>
              <a:rPr lang="en-US" dirty="0" err="1"/>
              <a:t>njemu</a:t>
            </a:r>
            <a:r>
              <a:rPr lang="en-US" dirty="0"/>
              <a:t> se </a:t>
            </a:r>
            <a:r>
              <a:rPr lang="en-US" dirty="0" err="1"/>
              <a:t>vrsi</a:t>
            </a:r>
            <a:r>
              <a:rPr lang="en-US" dirty="0"/>
              <a:t> </a:t>
            </a:r>
            <a:r>
              <a:rPr lang="en-US" dirty="0" err="1"/>
              <a:t>konverzija</a:t>
            </a:r>
            <a:r>
              <a:rPr lang="en-US" dirty="0"/>
              <a:t> </a:t>
            </a:r>
            <a:r>
              <a:rPr lang="en-US" dirty="0" err="1"/>
              <a:t>analognog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u </a:t>
            </a:r>
            <a:r>
              <a:rPr lang="en-US" dirty="0" err="1"/>
              <a:t>digitalni</a:t>
            </a:r>
            <a:r>
              <a:rPr lang="en-US" dirty="0"/>
              <a:t>.</a:t>
            </a:r>
          </a:p>
          <a:p>
            <a:r>
              <a:rPr lang="en-US" dirty="0" err="1"/>
              <a:t>Limitiranje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do 36Kbs 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kompresijom</a:t>
            </a:r>
            <a:r>
              <a:rPr lang="en-US" dirty="0"/>
              <a:t> do 56Kbs.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DEEF-7E38-4CA3-93D2-39BEBEB92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telefonsku</a:t>
            </a:r>
            <a:r>
              <a:rPr lang="en-US" dirty="0"/>
              <a:t> </a:t>
            </a:r>
            <a:r>
              <a:rPr lang="en-US" dirty="0" err="1"/>
              <a:t>mrezu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C78779-4DA6-49D0-B8D6-37CC113F5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413" y="1667607"/>
            <a:ext cx="8931730" cy="48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ISDN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integriranih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8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6D5D-853F-4FDF-B188-87161765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ISDN pojam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04A0D-CD1A-4E2F-BE34-40F00D36C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ISDN je </a:t>
            </a:r>
            <a:r>
              <a:rPr lang="en-US" dirty="0" err="1"/>
              <a:t>skraćenica</a:t>
            </a:r>
            <a:r>
              <a:rPr lang="en-US" dirty="0"/>
              <a:t> od </a:t>
            </a:r>
            <a:r>
              <a:rPr lang="en-US" dirty="0" err="1"/>
              <a:t>naziva</a:t>
            </a:r>
            <a:r>
              <a:rPr lang="en-US" dirty="0"/>
              <a:t> „Integrated Services Digital Network“,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„</a:t>
            </a:r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integrisanih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“</a:t>
            </a:r>
            <a:endParaRPr lang="sr-Latn-ME" dirty="0"/>
          </a:p>
          <a:p>
            <a:r>
              <a:rPr lang="en-US" dirty="0"/>
              <a:t>ISDN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, </a:t>
            </a:r>
            <a:r>
              <a:rPr lang="en-US" dirty="0" err="1"/>
              <a:t>pristupne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 </a:t>
            </a:r>
            <a:r>
              <a:rPr lang="en-US" dirty="0" err="1"/>
              <a:t>fiksnoj</a:t>
            </a:r>
            <a:r>
              <a:rPr lang="en-US" dirty="0"/>
              <a:t> </a:t>
            </a:r>
            <a:r>
              <a:rPr lang="en-US" dirty="0" err="1"/>
              <a:t>digitalnoj</a:t>
            </a:r>
            <a:r>
              <a:rPr lang="en-US" dirty="0"/>
              <a:t> </a:t>
            </a:r>
            <a:r>
              <a:rPr lang="en-US" dirty="0" err="1"/>
              <a:t>telekomunikacionoj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/>
              <a:t>ISDN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shvatiti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digitalnu</a:t>
            </a:r>
            <a:r>
              <a:rPr lang="en-US" dirty="0"/>
              <a:t> </a:t>
            </a:r>
            <a:r>
              <a:rPr lang="en-US" dirty="0" err="1"/>
              <a:t>nadgradnju</a:t>
            </a:r>
            <a:r>
              <a:rPr lang="en-US" dirty="0"/>
              <a:t> </a:t>
            </a:r>
            <a:r>
              <a:rPr lang="en-US" dirty="0" err="1"/>
              <a:t>postojećih</a:t>
            </a:r>
            <a:r>
              <a:rPr lang="en-US" dirty="0"/>
              <a:t> </a:t>
            </a:r>
            <a:r>
              <a:rPr lang="en-US" dirty="0" err="1"/>
              <a:t>telefonskih</a:t>
            </a:r>
            <a:r>
              <a:rPr lang="en-US" dirty="0"/>
              <a:t> </a:t>
            </a:r>
            <a:r>
              <a:rPr lang="en-US" dirty="0" err="1"/>
              <a:t>linija</a:t>
            </a:r>
            <a:r>
              <a:rPr lang="en-US" dirty="0"/>
              <a:t>, a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nezavisne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,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Internetom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23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A34F-6813-4985-B9B9-211B0527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ISDN </a:t>
            </a:r>
            <a:r>
              <a:rPr lang="en-US" dirty="0" err="1"/>
              <a:t>mreza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81393A-6F9A-4A42-98EA-9C472CB68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146" y="1676400"/>
            <a:ext cx="799253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2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81E5-9897-4597-9727-6641741B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ISDN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linija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77C1-E251-4BD1-BFC9-E6665C709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ISDN </a:t>
            </a:r>
            <a:r>
              <a:rPr lang="en-US" sz="3200" dirty="0" err="1"/>
              <a:t>linija</a:t>
            </a:r>
            <a:r>
              <a:rPr lang="en-US" sz="3200" dirty="0"/>
              <a:t> se </a:t>
            </a:r>
            <a:r>
              <a:rPr lang="en-US" sz="3200" dirty="0" err="1"/>
              <a:t>sastoji</a:t>
            </a:r>
            <a:r>
              <a:rPr lang="en-US" sz="3200" dirty="0"/>
              <a:t> od </a:t>
            </a:r>
            <a:r>
              <a:rPr lang="en-US" sz="3200" dirty="0" err="1"/>
              <a:t>kanala</a:t>
            </a:r>
            <a:r>
              <a:rPr lang="en-US" sz="3200" dirty="0"/>
              <a:t>, </a:t>
            </a:r>
            <a:r>
              <a:rPr lang="en-US" sz="3200" dirty="0" err="1"/>
              <a:t>pri</a:t>
            </a:r>
            <a:r>
              <a:rPr lang="en-US" sz="3200" dirty="0"/>
              <a:t> tome </a:t>
            </a:r>
            <a:r>
              <a:rPr lang="en-US" sz="3200" dirty="0" err="1"/>
              <a:t>postije</a:t>
            </a:r>
            <a:r>
              <a:rPr lang="en-US" sz="3200" dirty="0"/>
              <a:t> </a:t>
            </a:r>
            <a:r>
              <a:rPr lang="en-US" sz="3200" dirty="0" err="1"/>
              <a:t>dve</a:t>
            </a:r>
            <a:r>
              <a:rPr lang="en-US" sz="3200" dirty="0"/>
              <a:t> </a:t>
            </a:r>
            <a:r>
              <a:rPr lang="en-US" sz="3200" dirty="0" err="1"/>
              <a:t>vrste</a:t>
            </a:r>
            <a:r>
              <a:rPr lang="en-US" sz="3200" dirty="0"/>
              <a:t> </a:t>
            </a:r>
            <a:r>
              <a:rPr lang="en-US" sz="3200" dirty="0" err="1"/>
              <a:t>kanala</a:t>
            </a:r>
            <a:r>
              <a:rPr lang="en-US" sz="3200" dirty="0"/>
              <a:t>:</a:t>
            </a:r>
            <a:endParaRPr lang="sr-Latn-ME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B (bearer – </a:t>
            </a:r>
            <a:r>
              <a:rPr lang="en-US" sz="3200" dirty="0" err="1"/>
              <a:t>nosilac</a:t>
            </a:r>
            <a:r>
              <a:rPr lang="en-US" sz="3200" dirty="0"/>
              <a:t>) </a:t>
            </a:r>
            <a:r>
              <a:rPr lang="en-US" sz="3200" dirty="0" err="1"/>
              <a:t>kanal</a:t>
            </a:r>
            <a:r>
              <a:rPr lang="en-US" sz="3200" dirty="0"/>
              <a:t>, </a:t>
            </a:r>
            <a:r>
              <a:rPr lang="en-US" sz="3200" dirty="0" err="1"/>
              <a:t>brzine</a:t>
            </a:r>
            <a:r>
              <a:rPr lang="en-US" sz="3200" dirty="0"/>
              <a:t> </a:t>
            </a:r>
            <a:r>
              <a:rPr lang="en-US" sz="3200" dirty="0" err="1"/>
              <a:t>prenosa</a:t>
            </a:r>
            <a:r>
              <a:rPr lang="en-US" sz="3200" dirty="0"/>
              <a:t> 64 kbps, koji </a:t>
            </a:r>
            <a:r>
              <a:rPr lang="en-US" sz="3200" dirty="0" err="1"/>
              <a:t>služi</a:t>
            </a:r>
            <a:r>
              <a:rPr lang="en-US" sz="3200" dirty="0"/>
              <a:t> za </a:t>
            </a:r>
            <a:r>
              <a:rPr lang="en-US" sz="3200" dirty="0" err="1"/>
              <a:t>prenos</a:t>
            </a:r>
            <a:r>
              <a:rPr lang="en-US" sz="3200" dirty="0"/>
              <a:t> </a:t>
            </a:r>
            <a:r>
              <a:rPr lang="en-US" sz="3200" dirty="0" err="1"/>
              <a:t>podataka</a:t>
            </a:r>
            <a:r>
              <a:rPr lang="en-US" sz="3200" dirty="0"/>
              <a:t>.</a:t>
            </a:r>
            <a:endParaRPr lang="sr-Latn-ME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D (data – </a:t>
            </a:r>
            <a:r>
              <a:rPr lang="en-US" sz="3200" dirty="0" err="1"/>
              <a:t>informacioni</a:t>
            </a:r>
            <a:r>
              <a:rPr lang="en-US" sz="3200" dirty="0"/>
              <a:t>) </a:t>
            </a:r>
            <a:r>
              <a:rPr lang="en-US" sz="3200" dirty="0" err="1"/>
              <a:t>kanal</a:t>
            </a:r>
            <a:r>
              <a:rPr lang="en-US" sz="3200" dirty="0"/>
              <a:t>, </a:t>
            </a:r>
            <a:r>
              <a:rPr lang="en-US" sz="3200" dirty="0" err="1"/>
              <a:t>brzine</a:t>
            </a:r>
            <a:r>
              <a:rPr lang="en-US" sz="3200" dirty="0"/>
              <a:t> </a:t>
            </a:r>
            <a:r>
              <a:rPr lang="en-US" sz="3200" dirty="0" err="1"/>
              <a:t>prenosa</a:t>
            </a:r>
            <a:r>
              <a:rPr lang="en-US" sz="3200" dirty="0"/>
              <a:t> 16 </a:t>
            </a:r>
            <a:r>
              <a:rPr lang="en-US" sz="3200" dirty="0" err="1"/>
              <a:t>ili</a:t>
            </a:r>
            <a:r>
              <a:rPr lang="en-US" sz="3200" dirty="0"/>
              <a:t> 64 kbps, a </a:t>
            </a:r>
            <a:r>
              <a:rPr lang="en-US" sz="3200" dirty="0" err="1"/>
              <a:t>služi</a:t>
            </a:r>
            <a:r>
              <a:rPr lang="en-US" sz="3200" dirty="0"/>
              <a:t> za </a:t>
            </a:r>
            <a:r>
              <a:rPr lang="en-US" sz="3200" dirty="0" err="1"/>
              <a:t>uspostavljanje</a:t>
            </a:r>
            <a:r>
              <a:rPr lang="en-US" sz="3200" dirty="0"/>
              <a:t>, </a:t>
            </a:r>
            <a:r>
              <a:rPr lang="en-US" sz="3200" dirty="0" err="1"/>
              <a:t>održanje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prekid</a:t>
            </a:r>
            <a:r>
              <a:rPr lang="en-US" sz="3200" dirty="0"/>
              <a:t> </a:t>
            </a:r>
            <a:r>
              <a:rPr lang="en-US" sz="3200" dirty="0" err="1"/>
              <a:t>veze</a:t>
            </a:r>
            <a:r>
              <a:rPr lang="en-US" sz="3200" dirty="0"/>
              <a:t>.</a:t>
            </a:r>
            <a:endParaRPr lang="sr-Latn-ME" sz="3200" dirty="0"/>
          </a:p>
          <a:p>
            <a:pPr marL="0" indent="0">
              <a:buNone/>
            </a:pPr>
            <a:r>
              <a:rPr lang="en-US" sz="3200" dirty="0"/>
              <a:t>Prva </a:t>
            </a:r>
            <a:r>
              <a:rPr lang="en-US" sz="3200" dirty="0" err="1"/>
              <a:t>vrsta</a:t>
            </a:r>
            <a:r>
              <a:rPr lang="en-US" sz="3200" dirty="0"/>
              <a:t> B </a:t>
            </a:r>
            <a:r>
              <a:rPr lang="en-US" sz="3200" dirty="0" err="1"/>
              <a:t>kanali</a:t>
            </a:r>
            <a:r>
              <a:rPr lang="en-US" sz="3200" dirty="0"/>
              <a:t>, </a:t>
            </a:r>
            <a:r>
              <a:rPr lang="en-US" sz="3200" dirty="0" err="1"/>
              <a:t>mogu</a:t>
            </a:r>
            <a:r>
              <a:rPr lang="en-US" sz="3200" dirty="0"/>
              <a:t> se </a:t>
            </a:r>
            <a:r>
              <a:rPr lang="en-US" sz="3200" dirty="0" err="1"/>
              <a:t>koristiti</a:t>
            </a:r>
            <a:r>
              <a:rPr lang="en-US" sz="3200" dirty="0"/>
              <a:t> </a:t>
            </a:r>
            <a:r>
              <a:rPr lang="en-US" sz="3200" dirty="0" err="1"/>
              <a:t>totalno</a:t>
            </a:r>
            <a:r>
              <a:rPr lang="en-US" sz="3200" dirty="0"/>
              <a:t> </a:t>
            </a:r>
            <a:r>
              <a:rPr lang="en-US" sz="3200" dirty="0" err="1"/>
              <a:t>razdvojeno</a:t>
            </a:r>
            <a:r>
              <a:rPr lang="en-US" sz="3200" dirty="0"/>
              <a:t>, </a:t>
            </a:r>
            <a:r>
              <a:rPr lang="en-US" sz="3200" dirty="0" err="1"/>
              <a:t>kao</a:t>
            </a:r>
            <a:r>
              <a:rPr lang="en-US" sz="3200" dirty="0"/>
              <a:t> </a:t>
            </a:r>
            <a:r>
              <a:rPr lang="en-US" sz="3200" dirty="0" err="1"/>
              <a:t>samostalne</a:t>
            </a:r>
            <a:r>
              <a:rPr lang="en-US" sz="3200" dirty="0"/>
              <a:t> </a:t>
            </a:r>
            <a:r>
              <a:rPr lang="en-US" sz="3200" dirty="0" err="1"/>
              <a:t>obične</a:t>
            </a:r>
            <a:r>
              <a:rPr lang="en-US" sz="3200" dirty="0"/>
              <a:t> </a:t>
            </a:r>
            <a:r>
              <a:rPr lang="en-US" sz="3200" dirty="0" err="1"/>
              <a:t>telefionske</a:t>
            </a:r>
            <a:r>
              <a:rPr lang="en-US" sz="3200" dirty="0"/>
              <a:t> </a:t>
            </a:r>
            <a:r>
              <a:rPr lang="en-US" sz="3200" dirty="0" err="1"/>
              <a:t>linije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26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EBD8-992B-49B4-A20F-7F6951F9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PODJELA ISDN-a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F95D-197F-4803-84AA-09FBE9232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524000"/>
            <a:ext cx="9372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ISDN se d</a:t>
            </a:r>
            <a:r>
              <a:rPr lang="sr-Latn-ME" sz="3200" dirty="0">
                <a:solidFill>
                  <a:srgbClr val="FF0000"/>
                </a:solidFill>
              </a:rPr>
              <a:t>ij</a:t>
            </a:r>
            <a:r>
              <a:rPr lang="en-US" sz="3200" dirty="0" err="1">
                <a:solidFill>
                  <a:srgbClr val="FF0000"/>
                </a:solidFill>
              </a:rPr>
              <a:t>eli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dve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vrste</a:t>
            </a:r>
            <a:r>
              <a:rPr lang="sr-Latn-ME" sz="32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3200" b="1" dirty="0" err="1"/>
              <a:t>Osnovni</a:t>
            </a:r>
            <a:r>
              <a:rPr lang="en-US" sz="3200" b="1" dirty="0"/>
              <a:t> </a:t>
            </a:r>
            <a:r>
              <a:rPr lang="en-US" sz="3200" b="1" dirty="0" err="1"/>
              <a:t>priključak</a:t>
            </a:r>
            <a:r>
              <a:rPr lang="en-US" sz="3200" b="1" dirty="0"/>
              <a:t> </a:t>
            </a:r>
            <a:r>
              <a:rPr lang="en-US" sz="3200" dirty="0"/>
              <a:t>(Basic Rate Access – BRA), koji se </a:t>
            </a:r>
            <a:r>
              <a:rPr lang="en-US" sz="3200" dirty="0" err="1"/>
              <a:t>sastoji</a:t>
            </a:r>
            <a:r>
              <a:rPr lang="en-US" sz="3200" dirty="0"/>
              <a:t> od 2 B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jednog</a:t>
            </a:r>
            <a:r>
              <a:rPr lang="en-US" sz="3200" dirty="0"/>
              <a:t> D </a:t>
            </a:r>
            <a:r>
              <a:rPr lang="en-US" sz="3200" dirty="0" err="1"/>
              <a:t>kanala</a:t>
            </a:r>
            <a:r>
              <a:rPr lang="en-US" sz="3200" dirty="0"/>
              <a:t>, </a:t>
            </a:r>
            <a:r>
              <a:rPr lang="en-US" sz="3200" dirty="0" err="1"/>
              <a:t>ukupne</a:t>
            </a:r>
            <a:r>
              <a:rPr lang="en-US" sz="3200" dirty="0"/>
              <a:t> </a:t>
            </a:r>
            <a:r>
              <a:rPr lang="en-US" sz="3200" dirty="0" err="1"/>
              <a:t>brzine</a:t>
            </a:r>
            <a:r>
              <a:rPr lang="en-US" sz="3200" dirty="0"/>
              <a:t> 128+16 kbps.</a:t>
            </a:r>
            <a:endParaRPr lang="sr-Latn-ME" sz="3200" dirty="0"/>
          </a:p>
          <a:p>
            <a:pPr marL="0" indent="0">
              <a:buNone/>
            </a:pPr>
            <a:r>
              <a:rPr lang="en-US" sz="3200" b="1" dirty="0" err="1"/>
              <a:t>Primarni</a:t>
            </a:r>
            <a:r>
              <a:rPr lang="en-US" sz="3200" b="1" dirty="0"/>
              <a:t> </a:t>
            </a:r>
            <a:r>
              <a:rPr lang="en-US" sz="3200" b="1" dirty="0" err="1"/>
              <a:t>priključak</a:t>
            </a:r>
            <a:r>
              <a:rPr lang="en-US" sz="3200" b="1" dirty="0"/>
              <a:t> </a:t>
            </a:r>
            <a:r>
              <a:rPr lang="en-US" sz="3200" dirty="0"/>
              <a:t>(Primary Rate Access – PRA), koji se </a:t>
            </a:r>
            <a:r>
              <a:rPr lang="en-US" sz="3200" dirty="0" err="1"/>
              <a:t>sastoji</a:t>
            </a:r>
            <a:r>
              <a:rPr lang="en-US" sz="3200" dirty="0"/>
              <a:t> od 30 B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jednog</a:t>
            </a:r>
            <a:r>
              <a:rPr lang="en-US" sz="3200" dirty="0"/>
              <a:t> D </a:t>
            </a:r>
            <a:r>
              <a:rPr lang="en-US" sz="3200" dirty="0" err="1"/>
              <a:t>kanala</a:t>
            </a:r>
            <a:r>
              <a:rPr lang="en-US" sz="3200" dirty="0"/>
              <a:t>, </a:t>
            </a:r>
            <a:r>
              <a:rPr lang="en-US" sz="3200" dirty="0" err="1"/>
              <a:t>ukupne</a:t>
            </a:r>
            <a:r>
              <a:rPr lang="en-US" sz="3200" dirty="0"/>
              <a:t> </a:t>
            </a:r>
            <a:r>
              <a:rPr lang="en-US" sz="3200" dirty="0" err="1"/>
              <a:t>brzine</a:t>
            </a:r>
            <a:r>
              <a:rPr lang="en-US" sz="3200" dirty="0"/>
              <a:t> 1920+64 kbps.</a:t>
            </a:r>
          </a:p>
        </p:txBody>
      </p:sp>
    </p:spTree>
    <p:extLst>
      <p:ext uri="{BB962C8B-B14F-4D97-AF65-F5344CB8AC3E}">
        <p14:creationId xmlns:p14="http://schemas.microsoft.com/office/powerpoint/2010/main" val="26003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106</TotalTime>
  <Words>651</Words>
  <Application>Microsoft Office PowerPoint</Application>
  <PresentationFormat>Custom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Euphemia</vt:lpstr>
      <vt:lpstr>Symbol</vt:lpstr>
      <vt:lpstr>Serenity 16x9</vt:lpstr>
      <vt:lpstr>DIAL UP</vt:lpstr>
      <vt:lpstr>Osobine dial up pristupa</vt:lpstr>
      <vt:lpstr>Modem</vt:lpstr>
      <vt:lpstr>Prenos signala kroz telefonsku mrezu</vt:lpstr>
      <vt:lpstr>ISDN</vt:lpstr>
      <vt:lpstr>ISDN pojam</vt:lpstr>
      <vt:lpstr>ISDN mreza</vt:lpstr>
      <vt:lpstr>ISDN linija </vt:lpstr>
      <vt:lpstr>PODJELA ISDN-a</vt:lpstr>
      <vt:lpstr>Osnovni priključak (Basic Rate Access – BRA), </vt:lpstr>
      <vt:lpstr>Primarni priključak (Primary Rate Access – PRA)</vt:lpstr>
      <vt:lpstr>Pristup Internetu preko ISDN-a</vt:lpstr>
      <vt:lpstr>Mogućnosti ISDN-a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ISDN</dc:title>
  <dc:creator>Branimir Bosnjak</dc:creator>
  <cp:lastModifiedBy>Branimir Bosnjak</cp:lastModifiedBy>
  <cp:revision>9</cp:revision>
  <dcterms:created xsi:type="dcterms:W3CDTF">2021-04-19T09:02:31Z</dcterms:created>
  <dcterms:modified xsi:type="dcterms:W3CDTF">2021-04-21T09:14:49Z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