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11BF-3489-4ADA-9201-90E914DE3AC0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A946-4D64-4451-94AC-2F8C19DC9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149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11BF-3489-4ADA-9201-90E914DE3AC0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A946-4D64-4451-94AC-2F8C19DC9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817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11BF-3489-4ADA-9201-90E914DE3AC0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A946-4D64-4451-94AC-2F8C19DC9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83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11BF-3489-4ADA-9201-90E914DE3AC0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A946-4D64-4451-94AC-2F8C19DC9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208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11BF-3489-4ADA-9201-90E914DE3AC0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A946-4D64-4451-94AC-2F8C19DC9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677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11BF-3489-4ADA-9201-90E914DE3AC0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A946-4D64-4451-94AC-2F8C19DC9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44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11BF-3489-4ADA-9201-90E914DE3AC0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A946-4D64-4451-94AC-2F8C19DC9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366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11BF-3489-4ADA-9201-90E914DE3AC0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A946-4D64-4451-94AC-2F8C19DC9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52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11BF-3489-4ADA-9201-90E914DE3AC0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A946-4D64-4451-94AC-2F8C19DC9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255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11BF-3489-4ADA-9201-90E914DE3AC0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A946-4D64-4451-94AC-2F8C19DC9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731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11BF-3489-4ADA-9201-90E914DE3AC0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A946-4D64-4451-94AC-2F8C19DC9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7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A11BF-3489-4ADA-9201-90E914DE3AC0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BA946-4D64-4451-94AC-2F8C19DC9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100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9316" y="0"/>
            <a:ext cx="9151433" cy="68635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4640" y="308202"/>
            <a:ext cx="64840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5400" b="1" dirty="0" smtClean="0"/>
              <a:t>POLAGANJE KABLOVA</a:t>
            </a:r>
            <a:endParaRPr lang="en-US" sz="5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274676"/>
            <a:ext cx="2915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MELANIJA ĆALASAN dipl. 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817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351" y="864588"/>
            <a:ext cx="115088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Polaganje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kablova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Prilikom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polaganju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direktno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zemlju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preduzima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više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mjera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zaštite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kao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što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pravilan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izbor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trase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voda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propisana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dubina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ukopavanja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mehanička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zaštita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elementi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koji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upozoravaju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postojanje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379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2759" y="128183"/>
            <a:ext cx="11740055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Polaganje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obavlja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ručno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ili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pomoću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vozila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koje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kreće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uzduž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trase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Radi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zaštite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od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slijeganja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zemljišta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on se u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rov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polaže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vijugavo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pa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treba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računati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 3-5 %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većom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dužinom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trasu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izvan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naseljenog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mjesta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propisane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različite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minimalne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horizontalne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udaljenosti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− od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željezničkog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nasipa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ili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autoputeva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 m 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− od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živih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ograda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3 m 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− od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stabala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drveća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2  m 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polaganje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naseljenim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mjestima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propisana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je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nazivna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dubina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ukopavanja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80 cm (70-90 cm), a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izvan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njih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90 cm (60-120 cm).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Ukoliko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nije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moguće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iskopati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rov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propisne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dubine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potrebno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je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obezbijediti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dodatnu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mehaničku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zaštitu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Minimalno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rastojanje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dva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niskonaponska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kabla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je 7cm.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53238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66" y="435686"/>
            <a:ext cx="11069935" cy="6217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1619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654" y="365685"/>
            <a:ext cx="1192924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Uvlačenje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kabla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kablovsku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kanalizaciju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just"/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Ovaj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način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polaganja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podzemnih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primjenjuje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u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slučajevima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kada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istoj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trasi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polaže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više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obično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gradovima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ili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kada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želi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mehanička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zaštita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kabla</a:t>
            </a:r>
            <a:r>
              <a:rPr lang="en-US" sz="28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kanalizaciju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uvlače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kablovi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bez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armature. 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072" y="3694577"/>
            <a:ext cx="8088203" cy="2274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292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0722" y="95666"/>
            <a:ext cx="1199127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Polaganje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više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kablova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u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rov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Polaganje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više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kablova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u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rov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vrši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sledeći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način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dno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rova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stavlja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posteljica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od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pijeska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debljine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10cm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Iznad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kablova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takođe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postavlja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pijesak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debljine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10cm.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Zatim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postavlja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mehanička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zaštita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od PVC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zaštita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od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položenih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cigala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Iznad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cigala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stavlja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sloj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zemlje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, pa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traka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upozorenje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Iznad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trake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upozorenje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nabija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zemlja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u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slojevima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329" y="3204209"/>
            <a:ext cx="8039704" cy="322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435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159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melanija calasan</dc:creator>
  <cp:lastModifiedBy>melanija calasan</cp:lastModifiedBy>
  <cp:revision>3</cp:revision>
  <dcterms:created xsi:type="dcterms:W3CDTF">2018-10-01T21:31:26Z</dcterms:created>
  <dcterms:modified xsi:type="dcterms:W3CDTF">2018-10-01T21:57:07Z</dcterms:modified>
</cp:coreProperties>
</file>