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1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0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7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5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A11BF-3489-4ADA-9201-90E914DE3AC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A946-4D64-4451-94AC-2F8C19DC9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0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316" y="0"/>
            <a:ext cx="9151433" cy="686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640" y="308202"/>
            <a:ext cx="6484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5400" b="1" dirty="0" smtClean="0"/>
              <a:t>POLAGANJE KABLOVA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74676"/>
            <a:ext cx="291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MELANIJA ĆALASAN dipl. 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1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351" y="864588"/>
            <a:ext cx="115088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Polaganje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kablova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Prilikom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polaganju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direktno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zemlju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preduzima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više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mjera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zaštite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kao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pravilan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izbor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voda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propisana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dubina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ukopavanja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mehanička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zaštita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upozoravaju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postojanje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7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59" y="128183"/>
            <a:ext cx="1174005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Polaganje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obavlja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ručno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pomoću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vozila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kreće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uzduž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zaštite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slijeganja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zemljišta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on se u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rov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polaže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vijugavo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treba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računati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3-5 %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većom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dužinom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izvan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naseljenog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mjesta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propisane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različite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minimalne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horizontalne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udaljenosti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− od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željezničkog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nasipa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autoputeva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m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− od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živih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ograda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3 m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− od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stabala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drveća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2  m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polaganje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naseljenim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mjestima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propisana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nazivna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dubina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ukopavanja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80 cm (70-90 cm), 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izvan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njih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90 cm (60-120 cm).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Ukoliko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moguće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iskopati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propisne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dubine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potrebno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obezbijediti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dodatnu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mehaničku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zaštitu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Minimalno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rastojanje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niskonaponska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7cm.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323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66" y="435686"/>
            <a:ext cx="11069935" cy="621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61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54" y="365685"/>
            <a:ext cx="119292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Uvlačenje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kanalizaciju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Ovaj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polaganja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podzemnih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primjenjuje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u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slučajevima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istoj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polaže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više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obično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gradovima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želi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mehanička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zaštita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kanalizaciju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uvlače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armature.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072" y="3694577"/>
            <a:ext cx="8088203" cy="227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29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722" y="95666"/>
            <a:ext cx="119912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Polaganje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više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kablova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rov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Polaganje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više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kablova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rov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vrši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sledeći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dno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stavlja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posteljica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pijeska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debljine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10cm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Iznad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kablova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takođe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postavlja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pijesak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debljine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10cm.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Zatim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postavlja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mehanička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zaštita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 PVC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zaštita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položenih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cigala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Iznad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cigala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stavlja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sloj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zemlje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pa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traka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upozorenje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Iznad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trake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upozorenje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nabija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zemlja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slojevima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329" y="3204209"/>
            <a:ext cx="8039704" cy="32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43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melanija calasan</dc:creator>
  <cp:lastModifiedBy>melanija calasan</cp:lastModifiedBy>
  <cp:revision>3</cp:revision>
  <dcterms:created xsi:type="dcterms:W3CDTF">2018-10-01T21:31:26Z</dcterms:created>
  <dcterms:modified xsi:type="dcterms:W3CDTF">2018-10-01T21:57:07Z</dcterms:modified>
</cp:coreProperties>
</file>