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18" r:id="rId5"/>
    <p:sldId id="319" r:id="rId6"/>
    <p:sldId id="265" r:id="rId7"/>
    <p:sldId id="261" r:id="rId8"/>
    <p:sldId id="320" r:id="rId9"/>
    <p:sldId id="321" r:id="rId10"/>
    <p:sldId id="271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85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268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4" r:id="rId8"/>
    <p:sldLayoutId id="2147483668" r:id="rId9"/>
    <p:sldLayoutId id="2147483665" r:id="rId10"/>
    <p:sldLayoutId id="2147483670" r:id="rId11"/>
    <p:sldLayoutId id="2147483672" r:id="rId12"/>
    <p:sldLayoutId id="214748365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ku.info/kako-sacuvati-e-mail-kao-pdf-u-os-windows-10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platniprogrami.org/chrome/" TargetMode="External"/><Relationship Id="rId2" Type="http://schemas.openxmlformats.org/officeDocument/2006/relationships/hyperlink" Target="http://www.besplatniprogrami.org/firefox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://www.besplatniprogrami.org/primopdf/" TargetMode="External"/><Relationship Id="rId4" Type="http://schemas.openxmlformats.org/officeDocument/2006/relationships/hyperlink" Target="http://www.besplatniprogrami.org/programi-za-pregledanje-internet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5468"/>
            <a:ext cx="9144000" cy="4770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5268" y="4430031"/>
            <a:ext cx="4111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latinLnBrk="0"/>
            <a:r>
              <a:rPr lang="sr-Latn-ME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PREDMETNI NASTAVNIK </a:t>
            </a:r>
            <a:r>
              <a:rPr lang="sr-Latn-ME" sz="20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: SPASOJE </a:t>
            </a:r>
            <a:r>
              <a:rPr lang="sr-Latn-ME" sz="20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PAPIĆ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219822"/>
            <a:ext cx="73448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en-US" sz="55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PDF ČITAČ</a:t>
            </a:r>
            <a:endParaRPr lang="en-US" sz="55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427"/>
            <a:ext cx="823342" cy="86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55468"/>
            <a:ext cx="2617396" cy="261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01119"/>
            <a:ext cx="62646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D0000"/>
                </a:solidFill>
                <a:latin typeface="+mj-lt"/>
              </a:rPr>
              <a:t>Šta</a:t>
            </a:r>
            <a:r>
              <a:rPr lang="en-US" sz="1400" b="1" dirty="0">
                <a:solidFill>
                  <a:srgbClr val="DD0000"/>
                </a:solidFill>
                <a:latin typeface="+mj-lt"/>
              </a:rPr>
              <a:t> je PDF </a:t>
            </a:r>
            <a:r>
              <a:rPr lang="en-US" sz="1400" b="1" dirty="0" err="1">
                <a:solidFill>
                  <a:srgbClr val="DD0000"/>
                </a:solidFill>
                <a:latin typeface="+mj-lt"/>
              </a:rPr>
              <a:t>datoteka</a:t>
            </a:r>
            <a:r>
              <a:rPr lang="en-US" sz="1400" b="1" dirty="0">
                <a:solidFill>
                  <a:srgbClr val="DD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DD0000"/>
                </a:solidFill>
                <a:latin typeface="+mj-lt"/>
              </a:rPr>
              <a:t>i</a:t>
            </a:r>
            <a:r>
              <a:rPr lang="en-US" sz="1400" b="1" dirty="0">
                <a:solidFill>
                  <a:srgbClr val="DD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DD0000"/>
                </a:solidFill>
                <a:latin typeface="+mj-lt"/>
              </a:rPr>
              <a:t>zašto</a:t>
            </a:r>
            <a:r>
              <a:rPr lang="en-US" sz="1400" b="1" dirty="0">
                <a:solidFill>
                  <a:srgbClr val="DD0000"/>
                </a:solidFill>
                <a:latin typeface="+mj-lt"/>
              </a:rPr>
              <a:t> se </a:t>
            </a:r>
            <a:r>
              <a:rPr lang="en-US" sz="1400" b="1" dirty="0" err="1">
                <a:solidFill>
                  <a:srgbClr val="DD0000"/>
                </a:solidFill>
                <a:latin typeface="+mj-lt"/>
              </a:rPr>
              <a:t>oslanjamo</a:t>
            </a:r>
            <a:r>
              <a:rPr lang="en-US" sz="1400" b="1" dirty="0">
                <a:solidFill>
                  <a:srgbClr val="DD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DD0000"/>
                </a:solidFill>
                <a:latin typeface="+mj-lt"/>
              </a:rPr>
              <a:t>na</a:t>
            </a:r>
            <a:r>
              <a:rPr lang="en-US" sz="1400" b="1" dirty="0">
                <a:solidFill>
                  <a:srgbClr val="DD0000"/>
                </a:solidFill>
                <a:latin typeface="+mj-lt"/>
              </a:rPr>
              <a:t> </a:t>
            </a:r>
            <a:r>
              <a:rPr lang="sr-Latn-ME" sz="1400" b="1" dirty="0" smtClean="0">
                <a:solidFill>
                  <a:srgbClr val="DD0000"/>
                </a:solidFill>
                <a:latin typeface="+mj-lt"/>
              </a:rPr>
              <a:t>nju</a:t>
            </a:r>
            <a:r>
              <a:rPr lang="en-US" sz="1400" b="1" dirty="0" smtClean="0">
                <a:solidFill>
                  <a:srgbClr val="DD0000"/>
                </a:solidFill>
                <a:latin typeface="+mj-lt"/>
              </a:rPr>
              <a:t>?</a:t>
            </a:r>
            <a:endParaRPr lang="sr-Latn-ME" sz="1400" b="1" dirty="0" smtClean="0">
              <a:solidFill>
                <a:srgbClr val="DD0000"/>
              </a:solidFill>
              <a:latin typeface="+mj-lt"/>
            </a:endParaRPr>
          </a:p>
          <a:p>
            <a:endParaRPr lang="en-US" sz="1400" b="1" dirty="0">
              <a:solidFill>
                <a:srgbClr val="DD0000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+mj-lt"/>
              </a:rPr>
              <a:t>Iako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druge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datoteke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gube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popularnosti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PDF-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dalje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popularan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izbor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uprkos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tome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što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Adobe Reader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postaje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nepotreban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).</a:t>
            </a:r>
          </a:p>
          <a:p>
            <a:endParaRPr lang="sr-Latn-ME" sz="1400" b="1" u="sng" dirty="0" smtClean="0">
              <a:solidFill>
                <a:srgbClr val="DD3333"/>
              </a:solidFill>
              <a:latin typeface="+mj-lt"/>
            </a:endParaRPr>
          </a:p>
          <a:p>
            <a:r>
              <a:rPr lang="en-US" sz="1400" b="1" dirty="0" err="1" smtClean="0">
                <a:solidFill>
                  <a:srgbClr val="DD3333"/>
                </a:solidFill>
                <a:latin typeface="+mj-lt"/>
              </a:rPr>
              <a:t>Istorija</a:t>
            </a:r>
            <a:r>
              <a:rPr lang="en-US" sz="1400" b="1" dirty="0" smtClean="0">
                <a:solidFill>
                  <a:srgbClr val="DD3333"/>
                </a:solidFill>
                <a:latin typeface="+mj-lt"/>
              </a:rPr>
              <a:t> PDF-a</a:t>
            </a:r>
            <a:endParaRPr lang="sr-Latn-ME" sz="1400" b="1" dirty="0" smtClean="0">
              <a:solidFill>
                <a:srgbClr val="DD3333"/>
              </a:solidFill>
              <a:latin typeface="+mj-lt"/>
            </a:endParaRPr>
          </a:p>
          <a:p>
            <a:endParaRPr lang="en-US" sz="1400" b="1" u="sng" dirty="0">
              <a:solidFill>
                <a:srgbClr val="DD3333"/>
              </a:solidFill>
              <a:latin typeface="+mj-lt"/>
            </a:endParaRP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PDF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predstavlja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format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prenos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dokumenata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Kreiran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od Adobe-a,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prvi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put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je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pokrenut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početkom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devedesetih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kao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način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čuvanja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potpunog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dokumenta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jednoj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datoteci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Budući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da je web bio u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početku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kada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je PDF bio u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porastu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uglavnom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koristili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desktop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publikovanje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dokumenata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štampu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   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Kompanije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koristile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PDF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čuvanje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postera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letaka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drugih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sličnih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vrsta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datoteka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fizičku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štampu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+mj-lt"/>
              </a:rPr>
              <a:t>Preuzimanje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PDF-a je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bilo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potrebno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prenos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Adobe Acrobat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nije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bio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lako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nabaviti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PDF-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nisu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imali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sve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funkcije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integracije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koje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imaju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danas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a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       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korišćenje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dial-up-a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preuzimanje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velikog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PDF-a je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bilo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jako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sporo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Poslije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nekoliko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godina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Adobe je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objavio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Adobe Reader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sve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a PDF je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kraju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pobijedio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nekoliko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konkurenata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kako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bi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postao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fajl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standard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fiksne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+mj-lt"/>
              </a:rPr>
              <a:t>          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dokumente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</a:t>
            </a:r>
            <a:endParaRPr lang="en-US" sz="1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7534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Interesantno</a:t>
            </a:r>
            <a:r>
              <a:rPr lang="en-US" sz="1400" dirty="0"/>
              <a:t> je da je PDF </a:t>
            </a:r>
            <a:r>
              <a:rPr lang="en-US" sz="1400" dirty="0" err="1"/>
              <a:t>izvorno</a:t>
            </a:r>
            <a:r>
              <a:rPr lang="en-US" sz="1400" dirty="0"/>
              <a:t> bio </a:t>
            </a:r>
            <a:r>
              <a:rPr lang="en-US" sz="1400" dirty="0" err="1"/>
              <a:t>vlasnički</a:t>
            </a:r>
            <a:r>
              <a:rPr lang="en-US" sz="1400" dirty="0"/>
              <a:t> format,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znači</a:t>
            </a:r>
            <a:r>
              <a:rPr lang="en-US" sz="1400" dirty="0"/>
              <a:t> da je </a:t>
            </a:r>
            <a:r>
              <a:rPr lang="sr-Latn-ME" sz="1400" dirty="0" smtClean="0"/>
              <a:t>        </a:t>
            </a:r>
            <a:r>
              <a:rPr lang="en-US" sz="1400" dirty="0" smtClean="0"/>
              <a:t>Adobe </a:t>
            </a:r>
            <a:r>
              <a:rPr lang="en-US" sz="1400" dirty="0" err="1"/>
              <a:t>kontrolisao</a:t>
            </a:r>
            <a:r>
              <a:rPr lang="en-US" sz="1400" dirty="0"/>
              <a:t> PDF </a:t>
            </a:r>
            <a:r>
              <a:rPr lang="en-US" sz="1400" dirty="0" err="1"/>
              <a:t>datoteke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kako</a:t>
            </a:r>
            <a:r>
              <a:rPr lang="en-US" sz="1400" dirty="0"/>
              <a:t> one </a:t>
            </a:r>
            <a:r>
              <a:rPr lang="en-US" sz="1400" dirty="0" err="1"/>
              <a:t>funkcionišu</a:t>
            </a:r>
            <a:r>
              <a:rPr lang="en-US" sz="1400" dirty="0"/>
              <a:t>. 2008.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izgubili</a:t>
            </a:r>
            <a:r>
              <a:rPr lang="en-US" sz="1400" dirty="0"/>
              <a:t> </a:t>
            </a:r>
            <a:r>
              <a:rPr lang="sr-Latn-ME" sz="1400" dirty="0" smtClean="0"/>
              <a:t>  </a:t>
            </a:r>
            <a:r>
              <a:rPr lang="en-US" sz="1400" dirty="0" err="1" smtClean="0"/>
              <a:t>vlasništvo</a:t>
            </a:r>
            <a:r>
              <a:rPr lang="en-US" sz="1400" dirty="0" smtClean="0"/>
              <a:t> </a:t>
            </a:r>
            <a:r>
              <a:rPr lang="en-US" sz="1400" dirty="0" err="1"/>
              <a:t>i</a:t>
            </a:r>
            <a:r>
              <a:rPr lang="en-US" sz="1400" dirty="0"/>
              <a:t> PDF </a:t>
            </a:r>
            <a:r>
              <a:rPr lang="sr-Latn-ME" sz="1400" dirty="0" smtClean="0"/>
              <a:t>je </a:t>
            </a:r>
            <a:r>
              <a:rPr lang="en-US" sz="1400" dirty="0" err="1" smtClean="0"/>
              <a:t>postao</a:t>
            </a:r>
            <a:r>
              <a:rPr lang="en-US" sz="1400" dirty="0" smtClean="0"/>
              <a:t> </a:t>
            </a:r>
            <a:r>
              <a:rPr lang="en-US" sz="1400" dirty="0"/>
              <a:t>open standard. </a:t>
            </a:r>
            <a:r>
              <a:rPr lang="en-US" sz="1400" dirty="0" err="1"/>
              <a:t>Sada</a:t>
            </a:r>
            <a:r>
              <a:rPr lang="en-US" sz="1400" dirty="0"/>
              <a:t> PDF-</a:t>
            </a:r>
            <a:r>
              <a:rPr lang="en-US" sz="1400" dirty="0" err="1"/>
              <a:t>ovi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dalje</a:t>
            </a:r>
            <a:r>
              <a:rPr lang="en-US" sz="1400" dirty="0"/>
              <a:t> </a:t>
            </a:r>
            <a:r>
              <a:rPr lang="en-US" sz="1400" dirty="0" err="1"/>
              <a:t>imaju</a:t>
            </a:r>
            <a:r>
              <a:rPr lang="en-US" sz="1400" dirty="0"/>
              <a:t> </a:t>
            </a:r>
            <a:r>
              <a:rPr lang="sr-Latn-ME" sz="1400" dirty="0" smtClean="0"/>
              <a:t>        </a:t>
            </a:r>
            <a:r>
              <a:rPr lang="en-US" sz="1400" dirty="0" err="1" smtClean="0"/>
              <a:t>osnovni</a:t>
            </a:r>
            <a:r>
              <a:rPr lang="en-US" sz="1400" dirty="0" smtClean="0"/>
              <a:t> </a:t>
            </a:r>
            <a:r>
              <a:rPr lang="en-US" sz="1400" dirty="0" err="1"/>
              <a:t>skup</a:t>
            </a:r>
            <a:r>
              <a:rPr lang="en-US" sz="1400" dirty="0"/>
              <a:t> </a:t>
            </a:r>
            <a:r>
              <a:rPr lang="en-US" sz="1400" dirty="0" err="1"/>
              <a:t>svojstava</a:t>
            </a:r>
            <a:r>
              <a:rPr lang="en-US" sz="1400" dirty="0"/>
              <a:t>,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oni</a:t>
            </a:r>
            <a:r>
              <a:rPr lang="en-US" sz="1400" dirty="0"/>
              <a:t> </a:t>
            </a:r>
            <a:r>
              <a:rPr lang="en-US" sz="1400" dirty="0" err="1"/>
              <a:t>nezavisni</a:t>
            </a:r>
            <a:r>
              <a:rPr lang="en-US" sz="1400" dirty="0"/>
              <a:t> od Adobe-a. </a:t>
            </a:r>
            <a:r>
              <a:rPr lang="en-US" sz="1400" dirty="0" err="1"/>
              <a:t>Možete</a:t>
            </a:r>
            <a:r>
              <a:rPr lang="en-US" sz="1400" dirty="0"/>
              <a:t> </a:t>
            </a:r>
            <a:r>
              <a:rPr lang="en-US" sz="1400" dirty="0" err="1"/>
              <a:t>pronaći</a:t>
            </a:r>
            <a:r>
              <a:rPr lang="en-US" sz="1400" dirty="0"/>
              <a:t> </a:t>
            </a:r>
            <a:r>
              <a:rPr lang="sr-Latn-ME" sz="1400" dirty="0" smtClean="0"/>
              <a:t>   </a:t>
            </a:r>
            <a:r>
              <a:rPr lang="en-US" sz="1400" dirty="0" err="1" smtClean="0"/>
              <a:t>desetine</a:t>
            </a:r>
            <a:r>
              <a:rPr lang="en-US" sz="1400" dirty="0" smtClean="0"/>
              <a:t> </a:t>
            </a:r>
            <a:r>
              <a:rPr lang="en-US" sz="1400" dirty="0" err="1"/>
              <a:t>drugih</a:t>
            </a:r>
            <a:r>
              <a:rPr lang="en-US" sz="1400" dirty="0"/>
              <a:t> </a:t>
            </a:r>
            <a:r>
              <a:rPr lang="en-US" sz="1400" dirty="0" err="1"/>
              <a:t>besplatnih</a:t>
            </a:r>
            <a:r>
              <a:rPr lang="en-US" sz="1400" dirty="0"/>
              <a:t> </a:t>
            </a:r>
            <a:r>
              <a:rPr lang="en-US" sz="1400" dirty="0" err="1"/>
              <a:t>čitača</a:t>
            </a:r>
            <a:r>
              <a:rPr lang="en-US" sz="1400" dirty="0"/>
              <a:t> PDF-a.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940" y="1851670"/>
            <a:ext cx="2880320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48351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err="1">
                <a:solidFill>
                  <a:srgbClr val="DD3333"/>
                </a:solidFill>
                <a:latin typeface="Lato"/>
              </a:rPr>
              <a:t>Zašto</a:t>
            </a:r>
            <a:r>
              <a:rPr lang="en-US" sz="1400" b="1" dirty="0">
                <a:solidFill>
                  <a:srgbClr val="DD3333"/>
                </a:solidFill>
                <a:latin typeface="Lato"/>
              </a:rPr>
              <a:t> </a:t>
            </a:r>
            <a:r>
              <a:rPr lang="en-US" sz="1400" b="1" dirty="0" err="1">
                <a:solidFill>
                  <a:srgbClr val="DD3333"/>
                </a:solidFill>
                <a:latin typeface="Lato"/>
              </a:rPr>
              <a:t>su</a:t>
            </a:r>
            <a:r>
              <a:rPr lang="en-US" sz="1400" b="1" dirty="0">
                <a:solidFill>
                  <a:srgbClr val="DD3333"/>
                </a:solidFill>
                <a:latin typeface="Lato"/>
              </a:rPr>
              <a:t> </a:t>
            </a:r>
            <a:r>
              <a:rPr lang="en-US" sz="1400" b="1" dirty="0" err="1">
                <a:solidFill>
                  <a:srgbClr val="DD3333"/>
                </a:solidFill>
                <a:latin typeface="Lato"/>
              </a:rPr>
              <a:t>važni</a:t>
            </a:r>
            <a:endParaRPr lang="en-US" sz="1400" b="1" dirty="0">
              <a:solidFill>
                <a:srgbClr val="DD3333"/>
              </a:solidFill>
              <a:latin typeface="Lato"/>
            </a:endParaRPr>
          </a:p>
          <a:p>
            <a:pPr lvl="0"/>
            <a:r>
              <a:rPr lang="en-US" sz="1400" dirty="0" err="1">
                <a:solidFill>
                  <a:srgbClr val="000000"/>
                </a:solidFill>
                <a:latin typeface="Lato"/>
              </a:rPr>
              <a:t>Prenosivost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u PDF-u je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značajna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: PDF-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izgledaju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isto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bez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obzira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kom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se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uređaju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pregledaju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Bilo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da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koristite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 </a:t>
            </a:r>
            <a:r>
              <a:rPr lang="en-US" sz="1400" dirty="0">
                <a:solidFill>
                  <a:srgbClr val="FF0000"/>
                </a:solidFill>
                <a:latin typeface="Lato"/>
                <a:hlinkClick r:id="rId2"/>
              </a:rPr>
              <a:t>Windows 10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Mac, Chrome OS, Android, Windows Phone, iPad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ili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Windows XP –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bilo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kom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softveru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hardveru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PDF-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ostaju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konzistentni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Informacije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sadržane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u PDF-u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nisu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zavisne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od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          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proizvođača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ili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uređaja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pregledanje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PDF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nije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problem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uključivanje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fontova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slika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grafikona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slično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</a:p>
          <a:p>
            <a:pPr lvl="0"/>
            <a:r>
              <a:rPr lang="en-US" sz="1400" dirty="0" err="1">
                <a:solidFill>
                  <a:srgbClr val="000000"/>
                </a:solidFill>
                <a:latin typeface="Lato"/>
              </a:rPr>
              <a:t>Generalno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PDF-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namijenjeni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pregled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Ono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što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vidite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kada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pritisnete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Save (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Sačuvaj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) je ono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što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će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vidjeti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neko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drugi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kad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pogleda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dokument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koji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dobije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sr-Latn-ME" sz="1400" dirty="0">
                <a:solidFill>
                  <a:srgbClr val="000000"/>
                </a:solidFill>
                <a:latin typeface="Lato"/>
              </a:rPr>
              <a:t>Č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ak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ne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morate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imati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instaliran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čitač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–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             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najsavremeniji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pretraživači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otvaraju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PDF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datoteke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bez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problema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Dok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uređujete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PDF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datoteke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          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ograničeni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nekoliko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opcija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besplatno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osim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ako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ne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platite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premium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softver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što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Adobe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Acrobat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Foxit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PhantomPDF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ili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Nitro.</a:t>
            </a:r>
          </a:p>
          <a:p>
            <a:pPr lvl="0"/>
            <a:endParaRPr lang="sr-Latn-ME" sz="1400" b="1" dirty="0" smtClean="0">
              <a:solidFill>
                <a:srgbClr val="DD3333"/>
              </a:solidFill>
              <a:latin typeface="Lato"/>
            </a:endParaRPr>
          </a:p>
          <a:p>
            <a:pPr lvl="0"/>
            <a:r>
              <a:rPr lang="en-US" sz="1400" b="1" dirty="0" err="1" smtClean="0">
                <a:solidFill>
                  <a:srgbClr val="DD3333"/>
                </a:solidFill>
                <a:latin typeface="Lato"/>
              </a:rPr>
              <a:t>Zašto</a:t>
            </a:r>
            <a:r>
              <a:rPr lang="en-US" sz="1400" b="1" dirty="0" smtClean="0">
                <a:solidFill>
                  <a:srgbClr val="DD3333"/>
                </a:solidFill>
                <a:latin typeface="Lato"/>
              </a:rPr>
              <a:t> </a:t>
            </a:r>
            <a:r>
              <a:rPr lang="en-US" sz="1400" b="1" dirty="0" err="1">
                <a:solidFill>
                  <a:srgbClr val="DD3333"/>
                </a:solidFill>
                <a:latin typeface="Lato"/>
              </a:rPr>
              <a:t>su</a:t>
            </a:r>
            <a:r>
              <a:rPr lang="en-US" sz="1400" b="1" dirty="0">
                <a:solidFill>
                  <a:srgbClr val="DD3333"/>
                </a:solidFill>
                <a:latin typeface="Lato"/>
              </a:rPr>
              <a:t> </a:t>
            </a:r>
            <a:r>
              <a:rPr lang="en-US" sz="1400" b="1" dirty="0" err="1">
                <a:solidFill>
                  <a:srgbClr val="DD3333"/>
                </a:solidFill>
                <a:latin typeface="Lato"/>
              </a:rPr>
              <a:t>i</a:t>
            </a:r>
            <a:r>
              <a:rPr lang="en-US" sz="1400" b="1" dirty="0">
                <a:solidFill>
                  <a:srgbClr val="DD3333"/>
                </a:solidFill>
                <a:latin typeface="Lato"/>
              </a:rPr>
              <a:t> </a:t>
            </a:r>
            <a:r>
              <a:rPr lang="en-US" sz="1400" b="1" dirty="0" err="1">
                <a:solidFill>
                  <a:srgbClr val="DD3333"/>
                </a:solidFill>
                <a:latin typeface="Lato"/>
              </a:rPr>
              <a:t>dalje</a:t>
            </a:r>
            <a:r>
              <a:rPr lang="en-US" sz="1400" b="1" dirty="0">
                <a:solidFill>
                  <a:srgbClr val="DD3333"/>
                </a:solidFill>
                <a:latin typeface="Lato"/>
              </a:rPr>
              <a:t> </a:t>
            </a:r>
            <a:r>
              <a:rPr lang="en-US" sz="1400" b="1" dirty="0" err="1">
                <a:solidFill>
                  <a:srgbClr val="DD3333"/>
                </a:solidFill>
                <a:latin typeface="Lato"/>
              </a:rPr>
              <a:t>popularni</a:t>
            </a:r>
            <a:endParaRPr lang="en-US" sz="1400" b="1" dirty="0">
              <a:solidFill>
                <a:srgbClr val="DD3333"/>
              </a:solidFill>
              <a:latin typeface="Lato"/>
            </a:endParaRPr>
          </a:p>
          <a:p>
            <a:pPr lvl="0"/>
            <a:r>
              <a:rPr lang="en-US" sz="1400" dirty="0" err="1">
                <a:solidFill>
                  <a:srgbClr val="000000"/>
                </a:solidFill>
                <a:latin typeface="Lato"/>
              </a:rPr>
              <a:t>Osim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opisane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prenosivosti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PDF-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imaju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nekoliko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karakteristika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koje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doprinijele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njihovoj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stalnoj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   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popularnosti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Lato"/>
              </a:rPr>
              <a:t>PDF-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ovi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omogućavaju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fino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podešene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bezb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j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ednosne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opcije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Kada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kreirate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PDF,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možete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isključiti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          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mogućnost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pregledača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odštampa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dokument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ostavi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komentare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njemu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ili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kopira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tekst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Stoga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kada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vlade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firme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postavljaju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online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formulare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mogu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ih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ograničiti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kako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bi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spriječili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zloupotrebu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Takođe</a:t>
            </a:r>
            <a:r>
              <a:rPr lang="sr-Latn-ME" sz="1400" dirty="0" smtClean="0">
                <a:solidFill>
                  <a:srgbClr val="000000"/>
                </a:solidFill>
                <a:latin typeface="Lato"/>
              </a:rPr>
              <a:t>,</a:t>
            </a:r>
            <a:r>
              <a:rPr lang="en-US" sz="1400" dirty="0" err="1" smtClean="0">
                <a:solidFill>
                  <a:srgbClr val="000000"/>
                </a:solidFill>
                <a:latin typeface="Lato"/>
              </a:rPr>
              <a:t>možete</a:t>
            </a:r>
            <a:r>
              <a:rPr lang="en-US" sz="14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zaštititi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PDF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pomoću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ato"/>
              </a:rPr>
              <a:t>lozinke</a:t>
            </a:r>
            <a:r>
              <a:rPr lang="en-US" sz="1400" dirty="0">
                <a:solidFill>
                  <a:srgbClr val="000000"/>
                </a:solidFill>
                <a:latin typeface="Lato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11510"/>
            <a:ext cx="60486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FF0000"/>
                </a:solidFill>
              </a:rPr>
              <a:t>Nitro Reader </a:t>
            </a:r>
            <a:r>
              <a:rPr lang="en-US" sz="1200" b="1" dirty="0">
                <a:solidFill>
                  <a:srgbClr val="002060"/>
                </a:solidFill>
              </a:rPr>
              <a:t>je program </a:t>
            </a:r>
            <a:r>
              <a:rPr lang="en-US" sz="1200" b="1" dirty="0" err="1">
                <a:solidFill>
                  <a:srgbClr val="002060"/>
                </a:solidFill>
              </a:rPr>
              <a:t>za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pregled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i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štampu</a:t>
            </a:r>
            <a:r>
              <a:rPr lang="en-US" sz="1200" b="1" dirty="0">
                <a:solidFill>
                  <a:srgbClr val="002060"/>
                </a:solidFill>
              </a:rPr>
              <a:t> PDF </a:t>
            </a:r>
            <a:r>
              <a:rPr lang="en-US" sz="1200" b="1" dirty="0" err="1">
                <a:solidFill>
                  <a:srgbClr val="002060"/>
                </a:solidFill>
              </a:rPr>
              <a:t>dokumenata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koji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predstavlja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dobru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alternativu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za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standardni</a:t>
            </a:r>
            <a:r>
              <a:rPr lang="en-US" sz="1200" b="1" dirty="0">
                <a:solidFill>
                  <a:srgbClr val="002060"/>
                </a:solidFill>
              </a:rPr>
              <a:t> Adobe Acrobat Reader. </a:t>
            </a:r>
            <a:endParaRPr lang="sr-Latn-ME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R</a:t>
            </a:r>
            <a:r>
              <a:rPr lang="sr-Latn-ME" sz="1200" b="1" dirty="0" smtClean="0">
                <a:solidFill>
                  <a:srgbClr val="002060"/>
                </a:solidFill>
              </a:rPr>
              <a:t>ij</a:t>
            </a:r>
            <a:r>
              <a:rPr lang="en-US" sz="1200" b="1" dirty="0" err="1" smtClean="0">
                <a:solidFill>
                  <a:srgbClr val="002060"/>
                </a:solidFill>
              </a:rPr>
              <a:t>eč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je o </a:t>
            </a:r>
            <a:r>
              <a:rPr lang="en-US" sz="1200" b="1" dirty="0" err="1">
                <a:solidFill>
                  <a:srgbClr val="002060"/>
                </a:solidFill>
              </a:rPr>
              <a:t>proizvodu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kompanije</a:t>
            </a:r>
            <a:r>
              <a:rPr lang="en-US" sz="1200" b="1" dirty="0">
                <a:solidFill>
                  <a:srgbClr val="002060"/>
                </a:solidFill>
              </a:rPr>
              <a:t> Nitro Software, </a:t>
            </a:r>
            <a:r>
              <a:rPr lang="en-US" sz="1200" b="1" dirty="0" err="1">
                <a:solidFill>
                  <a:srgbClr val="002060"/>
                </a:solidFill>
              </a:rPr>
              <a:t>koja</a:t>
            </a:r>
            <a:r>
              <a:rPr lang="en-US" sz="1200" b="1" dirty="0">
                <a:solidFill>
                  <a:srgbClr val="002060"/>
                </a:solidFill>
              </a:rPr>
              <a:t> je </a:t>
            </a:r>
            <a:r>
              <a:rPr lang="en-US" sz="1200" b="1" dirty="0" err="1">
                <a:solidFill>
                  <a:srgbClr val="002060"/>
                </a:solidFill>
              </a:rPr>
              <a:t>jedan</a:t>
            </a:r>
            <a:r>
              <a:rPr lang="en-US" sz="1200" b="1" dirty="0">
                <a:solidFill>
                  <a:srgbClr val="002060"/>
                </a:solidFill>
              </a:rPr>
              <a:t> od </a:t>
            </a:r>
            <a:r>
              <a:rPr lang="en-US" sz="1200" b="1" dirty="0" err="1" smtClean="0">
                <a:solidFill>
                  <a:srgbClr val="002060"/>
                </a:solidFill>
              </a:rPr>
              <a:t>najvećih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sr-Latn-ME" sz="1200" b="1" dirty="0" smtClean="0">
                <a:solidFill>
                  <a:srgbClr val="002060"/>
                </a:solidFill>
              </a:rPr>
              <a:t>               </a:t>
            </a:r>
            <a:r>
              <a:rPr lang="en-US" sz="1200" b="1" dirty="0" err="1" smtClean="0">
                <a:solidFill>
                  <a:srgbClr val="002060"/>
                </a:solidFill>
              </a:rPr>
              <a:t>konkurenata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Adobe‑u </a:t>
            </a:r>
            <a:r>
              <a:rPr lang="en-US" sz="1200" b="1" dirty="0" err="1">
                <a:solidFill>
                  <a:srgbClr val="002060"/>
                </a:solidFill>
              </a:rPr>
              <a:t>na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polju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profesionalnog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softvera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za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kreiranje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PDF </a:t>
            </a:r>
            <a:r>
              <a:rPr lang="sr-Latn-ME" sz="1200" b="1" dirty="0" smtClean="0">
                <a:solidFill>
                  <a:srgbClr val="002060"/>
                </a:solidFill>
              </a:rPr>
              <a:t>             </a:t>
            </a:r>
            <a:r>
              <a:rPr lang="en-US" sz="1200" b="1" dirty="0" err="1" smtClean="0">
                <a:solidFill>
                  <a:srgbClr val="002060"/>
                </a:solidFill>
              </a:rPr>
              <a:t>dokumenata</a:t>
            </a:r>
            <a:r>
              <a:rPr lang="en-US" sz="1200" b="1" dirty="0">
                <a:solidFill>
                  <a:srgbClr val="002060"/>
                </a:solidFill>
              </a:rPr>
              <a:t>. </a:t>
            </a:r>
            <a:endParaRPr lang="sr-Latn-ME" sz="12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60" t="28654" r="13460"/>
          <a:stretch/>
        </p:blipFill>
        <p:spPr>
          <a:xfrm>
            <a:off x="3131840" y="1601966"/>
            <a:ext cx="4838602" cy="334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30" y="267494"/>
            <a:ext cx="1788046" cy="110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1151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/>
              <a:t>Foxit Reader – PDF čitač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1131590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300" dirty="0" err="1"/>
              <a:t>Foxit</a:t>
            </a:r>
            <a:r>
              <a:rPr lang="en-US" sz="1300" dirty="0"/>
              <a:t> Reader je </a:t>
            </a:r>
            <a:r>
              <a:rPr lang="en-US" sz="1300" dirty="0" err="1"/>
              <a:t>besplatan</a:t>
            </a:r>
            <a:r>
              <a:rPr lang="en-US" sz="1300" dirty="0"/>
              <a:t> program </a:t>
            </a:r>
            <a:r>
              <a:rPr lang="en-US" sz="1300" dirty="0" err="1"/>
              <a:t>za</a:t>
            </a:r>
            <a:r>
              <a:rPr lang="en-US" sz="1300" dirty="0"/>
              <a:t> </a:t>
            </a:r>
            <a:r>
              <a:rPr lang="en-US" sz="1300" dirty="0" err="1"/>
              <a:t>pregled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štampanje</a:t>
            </a:r>
            <a:r>
              <a:rPr lang="en-US" sz="1300" dirty="0"/>
              <a:t> PDF </a:t>
            </a:r>
            <a:r>
              <a:rPr lang="en-US" sz="1300" dirty="0" err="1"/>
              <a:t>dokumenata</a:t>
            </a:r>
            <a:r>
              <a:rPr lang="en-US" sz="1300" dirty="0"/>
              <a:t>. </a:t>
            </a:r>
            <a:r>
              <a:rPr lang="sr-Latn-ME" sz="1300" dirty="0" smtClean="0"/>
              <a:t>  </a:t>
            </a:r>
            <a:r>
              <a:rPr lang="en-US" sz="1300" dirty="0" smtClean="0"/>
              <a:t>On </a:t>
            </a:r>
            <a:r>
              <a:rPr lang="en-US" sz="1300" dirty="0"/>
              <a:t>je </a:t>
            </a:r>
            <a:r>
              <a:rPr lang="en-US" sz="1300" dirty="0" err="1"/>
              <a:t>definitivno</a:t>
            </a:r>
            <a:r>
              <a:rPr lang="en-US" sz="1300" dirty="0"/>
              <a:t> </a:t>
            </a:r>
            <a:r>
              <a:rPr lang="en-US" sz="1300" dirty="0" err="1"/>
              <a:t>jedan</a:t>
            </a:r>
            <a:r>
              <a:rPr lang="en-US" sz="1300" dirty="0"/>
              <a:t> od </a:t>
            </a:r>
            <a:r>
              <a:rPr lang="en-US" sz="1300" dirty="0" err="1"/>
              <a:t>najbogatijih</a:t>
            </a:r>
            <a:r>
              <a:rPr lang="en-US" sz="1300" dirty="0"/>
              <a:t>, </a:t>
            </a:r>
            <a:r>
              <a:rPr lang="en-US" sz="1300" dirty="0" err="1" smtClean="0"/>
              <a:t>najbezb</a:t>
            </a:r>
            <a:r>
              <a:rPr lang="sr-Latn-ME" sz="1300" dirty="0" smtClean="0"/>
              <a:t>j</a:t>
            </a:r>
            <a:r>
              <a:rPr lang="en-US" sz="1300" dirty="0" err="1" smtClean="0"/>
              <a:t>ednijih</a:t>
            </a:r>
            <a:r>
              <a:rPr lang="en-US" sz="1300" dirty="0" smtClean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najbržih</a:t>
            </a:r>
            <a:r>
              <a:rPr lang="en-US" sz="1300" dirty="0"/>
              <a:t> </a:t>
            </a:r>
            <a:r>
              <a:rPr lang="en-US" sz="1300" dirty="0" err="1"/>
              <a:t>besplatnih</a:t>
            </a:r>
            <a:r>
              <a:rPr lang="en-US" sz="1300" dirty="0"/>
              <a:t> PDF </a:t>
            </a:r>
            <a:r>
              <a:rPr lang="en-US" sz="1300" dirty="0" err="1"/>
              <a:t>čitača</a:t>
            </a:r>
            <a:r>
              <a:rPr lang="en-US" sz="1300" dirty="0"/>
              <a:t>. Program se </a:t>
            </a:r>
            <a:r>
              <a:rPr lang="en-US" sz="1300" dirty="0" err="1"/>
              <a:t>jako</a:t>
            </a:r>
            <a:r>
              <a:rPr lang="en-US" sz="1300" dirty="0"/>
              <a:t> dobro, </a:t>
            </a:r>
            <a:r>
              <a:rPr lang="en-US" sz="1300" dirty="0" err="1"/>
              <a:t>sa</a:t>
            </a:r>
            <a:r>
              <a:rPr lang="en-US" sz="1300" dirty="0"/>
              <a:t> </a:t>
            </a:r>
            <a:r>
              <a:rPr lang="en-US" sz="1300" dirty="0" err="1"/>
              <a:t>veoma</a:t>
            </a:r>
            <a:r>
              <a:rPr lang="en-US" sz="1300" dirty="0"/>
              <a:t> </a:t>
            </a:r>
            <a:r>
              <a:rPr lang="en-US" sz="1300" dirty="0" err="1"/>
              <a:t>malom</a:t>
            </a:r>
            <a:r>
              <a:rPr lang="en-US" sz="1300" dirty="0"/>
              <a:t> </a:t>
            </a:r>
            <a:r>
              <a:rPr lang="en-US" sz="1300" dirty="0" err="1"/>
              <a:t>upotrebom</a:t>
            </a:r>
            <a:r>
              <a:rPr lang="en-US" sz="1300" dirty="0"/>
              <a:t> </a:t>
            </a:r>
            <a:r>
              <a:rPr lang="en-US" sz="1300" dirty="0" err="1"/>
              <a:t>sistemskih</a:t>
            </a:r>
            <a:r>
              <a:rPr lang="en-US" sz="1300" dirty="0"/>
              <a:t> </a:t>
            </a:r>
            <a:r>
              <a:rPr lang="en-US" sz="1300" dirty="0" err="1"/>
              <a:t>resursa</a:t>
            </a:r>
            <a:r>
              <a:rPr lang="en-US" sz="1300" dirty="0"/>
              <a:t>, </a:t>
            </a:r>
            <a:r>
              <a:rPr lang="en-US" sz="1300" dirty="0" err="1"/>
              <a:t>snalazi</a:t>
            </a:r>
            <a:r>
              <a:rPr lang="en-US" sz="1300" dirty="0"/>
              <a:t> u </a:t>
            </a:r>
            <a:r>
              <a:rPr lang="en-US" sz="1300" dirty="0" err="1"/>
              <a:t>pregledanju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štampanju</a:t>
            </a:r>
            <a:r>
              <a:rPr lang="en-US" sz="1300" dirty="0"/>
              <a:t> PDF </a:t>
            </a:r>
            <a:r>
              <a:rPr lang="en-US" sz="1300" dirty="0" err="1"/>
              <a:t>fajlova</a:t>
            </a:r>
            <a:r>
              <a:rPr lang="en-US" sz="1300" dirty="0"/>
              <a:t>. </a:t>
            </a:r>
            <a:r>
              <a:rPr lang="en-US" sz="1300" dirty="0" err="1"/>
              <a:t>Foxit</a:t>
            </a:r>
            <a:r>
              <a:rPr lang="en-US" sz="1300" dirty="0"/>
              <a:t> Reader je </a:t>
            </a:r>
            <a:r>
              <a:rPr lang="en-US" sz="1300" dirty="0" err="1"/>
              <a:t>po</a:t>
            </a:r>
            <a:r>
              <a:rPr lang="en-US" sz="1300" dirty="0"/>
              <a:t> </a:t>
            </a:r>
            <a:r>
              <a:rPr lang="en-US" sz="1300" dirty="0" err="1"/>
              <a:t>nama</a:t>
            </a:r>
            <a:r>
              <a:rPr lang="en-US" sz="1300" dirty="0"/>
              <a:t>, </a:t>
            </a:r>
            <a:r>
              <a:rPr lang="sr-Latn-ME" sz="1300" dirty="0" smtClean="0"/>
              <a:t>          </a:t>
            </a:r>
            <a:r>
              <a:rPr lang="en-US" sz="1300" dirty="0" err="1" smtClean="0"/>
              <a:t>ub</a:t>
            </a:r>
            <a:r>
              <a:rPr lang="sr-Latn-ME" sz="1300" dirty="0" smtClean="0"/>
              <a:t>j</a:t>
            </a:r>
            <a:r>
              <a:rPr lang="en-US" sz="1300" dirty="0" err="1" smtClean="0"/>
              <a:t>edljivo</a:t>
            </a:r>
            <a:r>
              <a:rPr lang="en-US" sz="1300" dirty="0" smtClean="0"/>
              <a:t> </a:t>
            </a:r>
            <a:r>
              <a:rPr lang="en-US" sz="1300" dirty="0" err="1"/>
              <a:t>najbolja</a:t>
            </a:r>
            <a:r>
              <a:rPr lang="en-US" sz="1300" dirty="0"/>
              <a:t> </a:t>
            </a:r>
            <a:r>
              <a:rPr lang="en-US" sz="1300" dirty="0" err="1" smtClean="0"/>
              <a:t>zam</a:t>
            </a:r>
            <a:r>
              <a:rPr lang="sr-Latn-ME" sz="1300" dirty="0" smtClean="0"/>
              <a:t>j</a:t>
            </a:r>
            <a:r>
              <a:rPr lang="en-US" sz="1300" dirty="0" err="1" smtClean="0"/>
              <a:t>ena</a:t>
            </a:r>
            <a:r>
              <a:rPr lang="en-US" sz="1300" dirty="0" smtClean="0"/>
              <a:t> </a:t>
            </a:r>
            <a:r>
              <a:rPr lang="en-US" sz="1300" dirty="0" err="1"/>
              <a:t>poznatom</a:t>
            </a:r>
            <a:r>
              <a:rPr lang="en-US" sz="1300" dirty="0"/>
              <a:t> Adobe Reader-u, </a:t>
            </a:r>
            <a:r>
              <a:rPr lang="en-US" sz="1300" dirty="0" err="1"/>
              <a:t>koji</a:t>
            </a:r>
            <a:r>
              <a:rPr lang="en-US" sz="1300" dirty="0"/>
              <a:t> </a:t>
            </a:r>
            <a:r>
              <a:rPr lang="sr-Latn-ME" sz="1300" dirty="0" smtClean="0"/>
              <a:t>je </a:t>
            </a:r>
            <a:r>
              <a:rPr lang="en-US" sz="1300" dirty="0" err="1" smtClean="0"/>
              <a:t>postao</a:t>
            </a:r>
            <a:r>
              <a:rPr lang="en-US" sz="1300" dirty="0" smtClean="0"/>
              <a:t> </a:t>
            </a:r>
            <a:r>
              <a:rPr lang="en-US" sz="1300" dirty="0" err="1"/>
              <a:t>spor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pun </a:t>
            </a:r>
            <a:r>
              <a:rPr lang="en-US" sz="1300" dirty="0" err="1"/>
              <a:t>sigurnosnih</a:t>
            </a:r>
            <a:r>
              <a:rPr lang="en-US" sz="1300" dirty="0"/>
              <a:t> </a:t>
            </a:r>
            <a:r>
              <a:rPr lang="en-US" sz="1300" dirty="0" err="1"/>
              <a:t>propusta</a:t>
            </a:r>
            <a:r>
              <a:rPr lang="en-US" sz="1300" dirty="0"/>
              <a:t>.</a:t>
            </a:r>
          </a:p>
          <a:p>
            <a:pPr algn="just" fontAlgn="base"/>
            <a:endParaRPr lang="sr-Latn-ME" sz="1300" dirty="0" smtClean="0"/>
          </a:p>
          <a:p>
            <a:pPr algn="just" fontAlgn="base"/>
            <a:r>
              <a:rPr lang="en-US" sz="1300" dirty="0" smtClean="0"/>
              <a:t>Program </a:t>
            </a:r>
            <a:r>
              <a:rPr lang="en-US" sz="1300" dirty="0" err="1"/>
              <a:t>sadži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novu</a:t>
            </a:r>
            <a:r>
              <a:rPr lang="en-US" sz="1300" dirty="0"/>
              <a:t> </a:t>
            </a:r>
            <a:r>
              <a:rPr lang="en-US" sz="1300" dirty="0" err="1"/>
              <a:t>opciju</a:t>
            </a:r>
            <a:r>
              <a:rPr lang="en-US" sz="1300" dirty="0"/>
              <a:t> “Text View” </a:t>
            </a:r>
            <a:r>
              <a:rPr lang="en-US" sz="1300" dirty="0" err="1"/>
              <a:t>koja</a:t>
            </a:r>
            <a:r>
              <a:rPr lang="en-US" sz="1300" dirty="0"/>
              <a:t> </a:t>
            </a:r>
            <a:r>
              <a:rPr lang="en-US" sz="1300" dirty="0" err="1"/>
              <a:t>dozvoljava</a:t>
            </a:r>
            <a:r>
              <a:rPr lang="en-US" sz="1300" dirty="0"/>
              <a:t> </a:t>
            </a:r>
            <a:r>
              <a:rPr lang="en-US" sz="1300" dirty="0" err="1"/>
              <a:t>pregledanje</a:t>
            </a:r>
            <a:r>
              <a:rPr lang="en-US" sz="1300" dirty="0"/>
              <a:t> PDF </a:t>
            </a:r>
            <a:r>
              <a:rPr lang="sr-Latn-ME" sz="1300" dirty="0" smtClean="0"/>
              <a:t>         </a:t>
            </a:r>
            <a:r>
              <a:rPr lang="en-US" sz="1300" dirty="0" err="1" smtClean="0"/>
              <a:t>dokumenata</a:t>
            </a:r>
            <a:r>
              <a:rPr lang="en-US" sz="1300" dirty="0" smtClean="0"/>
              <a:t> </a:t>
            </a:r>
            <a:r>
              <a:rPr lang="en-US" sz="1300" dirty="0" err="1"/>
              <a:t>kao</a:t>
            </a:r>
            <a:r>
              <a:rPr lang="en-US" sz="1300" dirty="0"/>
              <a:t> </a:t>
            </a:r>
            <a:r>
              <a:rPr lang="en-US" sz="1300" dirty="0" smtClean="0"/>
              <a:t>text-only</a:t>
            </a:r>
            <a:r>
              <a:rPr lang="sr-Latn-ME" sz="1300" dirty="0" smtClean="0"/>
              <a:t> </a:t>
            </a:r>
            <a:r>
              <a:rPr lang="en-US" sz="1300" dirty="0" smtClean="0"/>
              <a:t>(</a:t>
            </a:r>
            <a:r>
              <a:rPr lang="en-US" sz="1300" dirty="0" err="1"/>
              <a:t>samo</a:t>
            </a:r>
            <a:r>
              <a:rPr lang="en-US" sz="1300" dirty="0"/>
              <a:t> </a:t>
            </a:r>
            <a:r>
              <a:rPr lang="en-US" sz="1300" dirty="0" err="1"/>
              <a:t>tekst</a:t>
            </a:r>
            <a:r>
              <a:rPr lang="en-US" sz="1300" dirty="0"/>
              <a:t>), bez </a:t>
            </a:r>
            <a:r>
              <a:rPr lang="en-US" sz="1300" dirty="0" err="1"/>
              <a:t>vodenog</a:t>
            </a:r>
            <a:r>
              <a:rPr lang="en-US" sz="1300" dirty="0"/>
              <a:t> </a:t>
            </a:r>
            <a:r>
              <a:rPr lang="en-US" sz="1300" dirty="0" err="1"/>
              <a:t>žiga</a:t>
            </a:r>
            <a:r>
              <a:rPr lang="en-US" sz="1300" dirty="0"/>
              <a:t> </a:t>
            </a:r>
            <a:r>
              <a:rPr lang="en-US" sz="1300" dirty="0" err="1"/>
              <a:t>ako</a:t>
            </a:r>
            <a:r>
              <a:rPr lang="en-US" sz="1300" dirty="0"/>
              <a:t> </a:t>
            </a:r>
            <a:r>
              <a:rPr lang="en-US" sz="1300" dirty="0" err="1"/>
              <a:t>ga</a:t>
            </a:r>
            <a:r>
              <a:rPr lang="en-US" sz="1300" dirty="0"/>
              <a:t> </a:t>
            </a:r>
            <a:r>
              <a:rPr lang="en-US" sz="1300" dirty="0" err="1"/>
              <a:t>ima</a:t>
            </a:r>
            <a:r>
              <a:rPr lang="en-US" sz="1300" dirty="0"/>
              <a:t> u </a:t>
            </a:r>
            <a:r>
              <a:rPr lang="sr-Latn-ME" sz="1300" dirty="0" smtClean="0"/>
              <a:t>            </a:t>
            </a:r>
            <a:r>
              <a:rPr lang="en-US" sz="1300" dirty="0" err="1" smtClean="0"/>
              <a:t>dokumentu</a:t>
            </a:r>
            <a:r>
              <a:rPr lang="en-US" sz="1300" dirty="0"/>
              <a:t>. </a:t>
            </a:r>
            <a:r>
              <a:rPr lang="en-US" sz="1300" dirty="0" err="1"/>
              <a:t>Foxit</a:t>
            </a:r>
            <a:r>
              <a:rPr lang="en-US" sz="1300" dirty="0"/>
              <a:t> Reader </a:t>
            </a:r>
            <a:r>
              <a:rPr lang="en-US" sz="1300" dirty="0" err="1"/>
              <a:t>ima</a:t>
            </a:r>
            <a:r>
              <a:rPr lang="en-US" sz="1300" dirty="0"/>
              <a:t> </a:t>
            </a:r>
            <a:r>
              <a:rPr lang="en-US" sz="1300" dirty="0" err="1"/>
              <a:t>punu</a:t>
            </a:r>
            <a:r>
              <a:rPr lang="en-US" sz="1300" dirty="0"/>
              <a:t> </a:t>
            </a:r>
            <a:r>
              <a:rPr lang="en-US" sz="1300" dirty="0" err="1"/>
              <a:t>podršku</a:t>
            </a:r>
            <a:r>
              <a:rPr lang="en-US" sz="1300" dirty="0"/>
              <a:t> </a:t>
            </a:r>
            <a:r>
              <a:rPr lang="en-US" sz="1300" dirty="0" err="1"/>
              <a:t>za</a:t>
            </a:r>
            <a:r>
              <a:rPr lang="en-US" sz="1300" dirty="0"/>
              <a:t> </a:t>
            </a:r>
            <a:r>
              <a:rPr lang="en-US" sz="1300" dirty="0">
                <a:hlinkClick r:id="rId2"/>
              </a:rPr>
              <a:t>Firefox</a:t>
            </a:r>
            <a:r>
              <a:rPr lang="en-US" sz="1300" dirty="0"/>
              <a:t> </a:t>
            </a:r>
            <a:r>
              <a:rPr lang="en-US" sz="1300" dirty="0" err="1"/>
              <a:t>i</a:t>
            </a:r>
            <a:r>
              <a:rPr lang="en-US" sz="1300" dirty="0"/>
              <a:t> </a:t>
            </a:r>
            <a:r>
              <a:rPr lang="en-US" sz="1300" dirty="0">
                <a:hlinkClick r:id="rId3"/>
              </a:rPr>
              <a:t>Chrome</a:t>
            </a:r>
            <a:r>
              <a:rPr lang="en-US" sz="1300" dirty="0"/>
              <a:t> 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kada</a:t>
            </a:r>
            <a:r>
              <a:rPr lang="en-US" sz="1300" dirty="0"/>
              <a:t> </a:t>
            </a:r>
            <a:r>
              <a:rPr lang="en-US" sz="1300" dirty="0" err="1" smtClean="0"/>
              <a:t>ga</a:t>
            </a:r>
            <a:r>
              <a:rPr lang="sr-Latn-ME" sz="1300" dirty="0" smtClean="0"/>
              <a:t>        </a:t>
            </a:r>
            <a:r>
              <a:rPr lang="en-US" sz="1300" dirty="0" smtClean="0"/>
              <a:t> </a:t>
            </a:r>
            <a:r>
              <a:rPr lang="en-US" sz="1300" dirty="0" err="1"/>
              <a:t>instalirate</a:t>
            </a:r>
            <a:r>
              <a:rPr lang="en-US" sz="1300" dirty="0"/>
              <a:t>, </a:t>
            </a:r>
            <a:r>
              <a:rPr lang="en-US" sz="1300" dirty="0" err="1"/>
              <a:t>možete</a:t>
            </a:r>
            <a:r>
              <a:rPr lang="en-US" sz="1300" dirty="0"/>
              <a:t> </a:t>
            </a:r>
            <a:r>
              <a:rPr lang="en-US" sz="1300" dirty="0" err="1" smtClean="0"/>
              <a:t>pregl</a:t>
            </a:r>
            <a:r>
              <a:rPr lang="sr-Latn-ME" sz="1300" dirty="0" smtClean="0"/>
              <a:t>e</a:t>
            </a:r>
            <a:r>
              <a:rPr lang="en-US" sz="1300" dirty="0" err="1" smtClean="0"/>
              <a:t>dati</a:t>
            </a:r>
            <a:r>
              <a:rPr lang="en-US" sz="1300" dirty="0" smtClean="0"/>
              <a:t> </a:t>
            </a:r>
            <a:r>
              <a:rPr lang="en-US" sz="1300" dirty="0"/>
              <a:t>PDF </a:t>
            </a:r>
            <a:r>
              <a:rPr lang="en-US" sz="1300" dirty="0" err="1"/>
              <a:t>fajlove</a:t>
            </a:r>
            <a:r>
              <a:rPr lang="en-US" sz="1300" dirty="0"/>
              <a:t> </a:t>
            </a:r>
            <a:r>
              <a:rPr lang="en-US" sz="1300" dirty="0" err="1"/>
              <a:t>direktno</a:t>
            </a:r>
            <a:r>
              <a:rPr lang="en-US" sz="1300" dirty="0"/>
              <a:t> u </a:t>
            </a:r>
            <a:r>
              <a:rPr lang="en-US" sz="1300" dirty="0" err="1"/>
              <a:t>vašem</a:t>
            </a:r>
            <a:r>
              <a:rPr lang="en-US" sz="1300" dirty="0"/>
              <a:t> </a:t>
            </a:r>
            <a:r>
              <a:rPr lang="en-US" sz="1300" dirty="0" err="1"/>
              <a:t>omiljenom</a:t>
            </a:r>
            <a:r>
              <a:rPr lang="en-US" sz="1300" dirty="0"/>
              <a:t> </a:t>
            </a:r>
            <a:r>
              <a:rPr lang="en-US" sz="1300" dirty="0" smtClean="0">
                <a:hlinkClick r:id="rId4"/>
              </a:rPr>
              <a:t>web </a:t>
            </a:r>
            <a:r>
              <a:rPr lang="sr-Latn-ME" sz="1300" dirty="0" smtClean="0">
                <a:hlinkClick r:id="rId4"/>
              </a:rPr>
              <a:t>      </a:t>
            </a:r>
            <a:r>
              <a:rPr lang="en-US" sz="1300" dirty="0" smtClean="0">
                <a:hlinkClick r:id="rId4"/>
              </a:rPr>
              <a:t>browser-u</a:t>
            </a:r>
            <a:r>
              <a:rPr lang="en-US" sz="1300" dirty="0"/>
              <a:t>.</a:t>
            </a:r>
          </a:p>
          <a:p>
            <a:pPr algn="just" fontAlgn="base"/>
            <a:r>
              <a:rPr lang="en-US" sz="1300" dirty="0" err="1"/>
              <a:t>Foxit</a:t>
            </a:r>
            <a:r>
              <a:rPr lang="en-US" sz="1300" dirty="0"/>
              <a:t> Reader je </a:t>
            </a:r>
            <a:r>
              <a:rPr lang="en-US" sz="1300" dirty="0" err="1"/>
              <a:t>opremljen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opcijom</a:t>
            </a:r>
            <a:r>
              <a:rPr lang="en-US" sz="1300" dirty="0"/>
              <a:t> “Create PDF” </a:t>
            </a:r>
            <a:r>
              <a:rPr lang="en-US" sz="1300" dirty="0" err="1"/>
              <a:t>ali</a:t>
            </a:r>
            <a:r>
              <a:rPr lang="en-US" sz="1300" dirty="0"/>
              <a:t> se </a:t>
            </a:r>
            <a:r>
              <a:rPr lang="en-US" sz="1300" dirty="0" err="1"/>
              <a:t>za</a:t>
            </a:r>
            <a:r>
              <a:rPr lang="en-US" sz="1300" dirty="0"/>
              <a:t> </a:t>
            </a:r>
            <a:r>
              <a:rPr lang="en-US" sz="1300" dirty="0" err="1"/>
              <a:t>njeno</a:t>
            </a:r>
            <a:r>
              <a:rPr lang="en-US" sz="1300" dirty="0"/>
              <a:t> </a:t>
            </a:r>
            <a:r>
              <a:rPr lang="en-US" sz="1300" dirty="0" err="1"/>
              <a:t>korišćenje</a:t>
            </a:r>
            <a:r>
              <a:rPr lang="en-US" sz="1300" dirty="0"/>
              <a:t> </a:t>
            </a:r>
            <a:r>
              <a:rPr lang="sr-Latn-ME" sz="1300" dirty="0" smtClean="0"/>
              <a:t>     </a:t>
            </a:r>
            <a:r>
              <a:rPr lang="en-US" sz="1300" dirty="0" smtClean="0"/>
              <a:t>mora </a:t>
            </a:r>
            <a:r>
              <a:rPr lang="en-US" sz="1300" dirty="0" err="1"/>
              <a:t>skinuti</a:t>
            </a:r>
            <a:r>
              <a:rPr lang="en-US" sz="1300" dirty="0"/>
              <a:t> </a:t>
            </a:r>
            <a:r>
              <a:rPr lang="en-US" sz="1300" dirty="0" err="1"/>
              <a:t>dodatna</a:t>
            </a:r>
            <a:r>
              <a:rPr lang="en-US" sz="1300" dirty="0"/>
              <a:t> </a:t>
            </a:r>
            <a:r>
              <a:rPr lang="en-US" sz="1300" dirty="0" err="1"/>
              <a:t>komponenta</a:t>
            </a:r>
            <a:r>
              <a:rPr lang="en-US" sz="1300" dirty="0"/>
              <a:t> </a:t>
            </a:r>
            <a:r>
              <a:rPr lang="en-US" sz="1300" dirty="0" err="1"/>
              <a:t>koja</a:t>
            </a:r>
            <a:r>
              <a:rPr lang="en-US" sz="1300" dirty="0"/>
              <a:t> se </a:t>
            </a:r>
            <a:r>
              <a:rPr lang="en-US" sz="1300" dirty="0" err="1"/>
              <a:t>naplaćuje</a:t>
            </a:r>
            <a:r>
              <a:rPr lang="en-US" sz="1300" dirty="0"/>
              <a:t>. </a:t>
            </a:r>
            <a:r>
              <a:rPr lang="en-US" sz="1300" dirty="0" smtClean="0"/>
              <a:t>Um</a:t>
            </a:r>
            <a:r>
              <a:rPr lang="sr-Latn-ME" sz="1300" dirty="0" smtClean="0"/>
              <a:t>j</a:t>
            </a:r>
            <a:r>
              <a:rPr lang="en-US" sz="1300" dirty="0" err="1" smtClean="0"/>
              <a:t>esto</a:t>
            </a:r>
            <a:r>
              <a:rPr lang="en-US" sz="1300" dirty="0" smtClean="0"/>
              <a:t> </a:t>
            </a:r>
            <a:r>
              <a:rPr lang="en-US" sz="1300" dirty="0"/>
              <a:t>toga, mi </a:t>
            </a:r>
            <a:r>
              <a:rPr lang="en-US" sz="1300" dirty="0" err="1"/>
              <a:t>vam</a:t>
            </a:r>
            <a:r>
              <a:rPr lang="en-US" sz="1300" dirty="0"/>
              <a:t> </a:t>
            </a:r>
            <a:r>
              <a:rPr lang="sr-Latn-ME" sz="1300" dirty="0" smtClean="0"/>
              <a:t>      </a:t>
            </a:r>
            <a:r>
              <a:rPr lang="en-US" sz="1300" dirty="0" err="1" smtClean="0"/>
              <a:t>sav</a:t>
            </a:r>
            <a:r>
              <a:rPr lang="sr-Latn-ME" sz="1300" dirty="0" smtClean="0"/>
              <a:t>j</a:t>
            </a:r>
            <a:r>
              <a:rPr lang="en-US" sz="1300" dirty="0" err="1" smtClean="0"/>
              <a:t>etujemo</a:t>
            </a:r>
            <a:r>
              <a:rPr lang="en-US" sz="1300" dirty="0" smtClean="0"/>
              <a:t> </a:t>
            </a:r>
            <a:r>
              <a:rPr lang="en-US" sz="1300" dirty="0"/>
              <a:t>da </a:t>
            </a:r>
            <a:r>
              <a:rPr lang="en-US" sz="1300" dirty="0" err="1"/>
              <a:t>za</a:t>
            </a:r>
            <a:r>
              <a:rPr lang="en-US" sz="1300" dirty="0"/>
              <a:t> </a:t>
            </a:r>
            <a:r>
              <a:rPr lang="en-US" sz="1300" dirty="0" err="1">
                <a:hlinkClick r:id="rId5"/>
              </a:rPr>
              <a:t>kreiranje</a:t>
            </a:r>
            <a:r>
              <a:rPr lang="en-US" sz="1300" dirty="0">
                <a:hlinkClick r:id="rId5"/>
              </a:rPr>
              <a:t> PDF </a:t>
            </a:r>
            <a:r>
              <a:rPr lang="en-US" sz="1300" dirty="0" err="1">
                <a:hlinkClick r:id="rId5"/>
              </a:rPr>
              <a:t>fajlova</a:t>
            </a:r>
            <a:r>
              <a:rPr lang="en-US" sz="1300" dirty="0"/>
              <a:t> </a:t>
            </a:r>
            <a:r>
              <a:rPr lang="en-US" sz="1300" dirty="0" err="1"/>
              <a:t>koristite</a:t>
            </a:r>
            <a:r>
              <a:rPr lang="en-US" sz="1300" dirty="0"/>
              <a:t> </a:t>
            </a:r>
            <a:r>
              <a:rPr lang="en-US" sz="1300" dirty="0" err="1"/>
              <a:t>potpuno</a:t>
            </a:r>
            <a:r>
              <a:rPr lang="en-US" sz="1300" dirty="0"/>
              <a:t> </a:t>
            </a:r>
            <a:r>
              <a:rPr lang="en-US" sz="1300" dirty="0" err="1"/>
              <a:t>besplatni</a:t>
            </a:r>
            <a:r>
              <a:rPr lang="en-US" sz="1300" dirty="0"/>
              <a:t> </a:t>
            </a:r>
            <a:r>
              <a:rPr lang="en-US" sz="1300" dirty="0" err="1">
                <a:hlinkClick r:id="rId5"/>
              </a:rPr>
              <a:t>PrimoPDF</a:t>
            </a:r>
            <a:r>
              <a:rPr lang="en-US" sz="1300" dirty="0"/>
              <a:t>.</a:t>
            </a:r>
          </a:p>
          <a:p>
            <a:pPr algn="just" fontAlgn="base"/>
            <a:r>
              <a:rPr lang="en-US" sz="1300" dirty="0" err="1"/>
              <a:t>Sve</a:t>
            </a:r>
            <a:r>
              <a:rPr lang="en-US" sz="1300" dirty="0"/>
              <a:t> u </a:t>
            </a:r>
            <a:r>
              <a:rPr lang="en-US" sz="1300" dirty="0" err="1"/>
              <a:t>svemu</a:t>
            </a:r>
            <a:r>
              <a:rPr lang="en-US" sz="1300" dirty="0"/>
              <a:t>, </a:t>
            </a:r>
            <a:r>
              <a:rPr lang="en-US" sz="1300" dirty="0" err="1"/>
              <a:t>Foxit</a:t>
            </a:r>
            <a:r>
              <a:rPr lang="en-US" sz="1300" dirty="0"/>
              <a:t> Reader je </a:t>
            </a:r>
            <a:r>
              <a:rPr lang="en-US" sz="1300" dirty="0" err="1"/>
              <a:t>najbolje</a:t>
            </a:r>
            <a:r>
              <a:rPr lang="en-US" sz="1300" dirty="0"/>
              <a:t> </a:t>
            </a:r>
            <a:r>
              <a:rPr lang="en-US" sz="1300" dirty="0" err="1"/>
              <a:t>besplatno</a:t>
            </a:r>
            <a:r>
              <a:rPr lang="en-US" sz="1300" dirty="0"/>
              <a:t> </a:t>
            </a:r>
            <a:r>
              <a:rPr lang="en-US" sz="1300" dirty="0" smtClean="0"/>
              <a:t>r</a:t>
            </a:r>
            <a:r>
              <a:rPr lang="sr-Latn-ME" sz="1300" dirty="0" smtClean="0"/>
              <a:t>j</a:t>
            </a:r>
            <a:r>
              <a:rPr lang="en-US" sz="1300" dirty="0" err="1" smtClean="0"/>
              <a:t>ešenje</a:t>
            </a:r>
            <a:r>
              <a:rPr lang="en-US" sz="1300" dirty="0" smtClean="0"/>
              <a:t> </a:t>
            </a:r>
            <a:r>
              <a:rPr lang="en-US" sz="1300" dirty="0" err="1"/>
              <a:t>za</a:t>
            </a:r>
            <a:r>
              <a:rPr lang="en-US" sz="1300" dirty="0"/>
              <a:t> </a:t>
            </a:r>
            <a:r>
              <a:rPr lang="en-US" sz="1300" dirty="0" err="1"/>
              <a:t>pregled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štampu</a:t>
            </a:r>
            <a:r>
              <a:rPr lang="en-US" sz="1300" dirty="0"/>
              <a:t> </a:t>
            </a:r>
            <a:r>
              <a:rPr lang="sr-Latn-ME" sz="1300" dirty="0" smtClean="0"/>
              <a:t>  </a:t>
            </a:r>
            <a:r>
              <a:rPr lang="en-US" sz="1300" dirty="0" smtClean="0"/>
              <a:t>PDF </a:t>
            </a:r>
            <a:r>
              <a:rPr lang="en-US" sz="1300" dirty="0" err="1"/>
              <a:t>fajlova</a:t>
            </a:r>
            <a:r>
              <a:rPr lang="en-US" sz="1300" dirty="0"/>
              <a:t>, a </a:t>
            </a:r>
            <a:r>
              <a:rPr lang="en-US" sz="1300" dirty="0" err="1"/>
              <a:t>ako</a:t>
            </a:r>
            <a:r>
              <a:rPr lang="en-US" sz="1300" dirty="0"/>
              <a:t> </a:t>
            </a:r>
            <a:r>
              <a:rPr lang="en-US" sz="1300" dirty="0" err="1"/>
              <a:t>želite</a:t>
            </a:r>
            <a:r>
              <a:rPr lang="en-US" sz="1300" dirty="0"/>
              <a:t> da </a:t>
            </a:r>
            <a:r>
              <a:rPr lang="en-US" sz="1300" dirty="0" err="1" smtClean="0"/>
              <a:t>zam</a:t>
            </a:r>
            <a:r>
              <a:rPr lang="sr-Latn-ME" sz="1300" dirty="0" smtClean="0"/>
              <a:t>ij</a:t>
            </a:r>
            <a:r>
              <a:rPr lang="en-US" sz="1300" dirty="0" err="1" smtClean="0"/>
              <a:t>enite</a:t>
            </a:r>
            <a:r>
              <a:rPr lang="en-US" sz="1300" dirty="0" smtClean="0"/>
              <a:t> </a:t>
            </a:r>
            <a:r>
              <a:rPr lang="en-US" sz="1300" dirty="0" err="1"/>
              <a:t>mnogo</a:t>
            </a:r>
            <a:r>
              <a:rPr lang="en-US" sz="1300" dirty="0"/>
              <a:t> </a:t>
            </a:r>
            <a:r>
              <a:rPr lang="en-US" sz="1300" dirty="0" err="1"/>
              <a:t>glomazniji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sporiji</a:t>
            </a:r>
            <a:r>
              <a:rPr lang="en-US" sz="1300" dirty="0"/>
              <a:t> Adobe Reader, </a:t>
            </a:r>
            <a:r>
              <a:rPr lang="en-US" sz="1300" dirty="0" err="1"/>
              <a:t>samo</a:t>
            </a:r>
            <a:r>
              <a:rPr lang="en-US" sz="1300" dirty="0"/>
              <a:t> </a:t>
            </a:r>
            <a:r>
              <a:rPr lang="en-US" sz="1300" dirty="0" err="1" smtClean="0"/>
              <a:t>napr</a:t>
            </a:r>
            <a:r>
              <a:rPr lang="sr-Latn-ME" sz="1300" dirty="0" smtClean="0"/>
              <a:t>ij</a:t>
            </a:r>
            <a:r>
              <a:rPr lang="en-US" sz="1300" dirty="0" err="1" smtClean="0"/>
              <a:t>ed</a:t>
            </a:r>
            <a:r>
              <a:rPr lang="en-US" sz="1300" dirty="0"/>
              <a:t>, mi </a:t>
            </a:r>
            <a:r>
              <a:rPr lang="en-US" sz="1300" dirty="0" err="1"/>
              <a:t>vam</a:t>
            </a:r>
            <a:r>
              <a:rPr lang="en-US" sz="1300" dirty="0"/>
              <a:t> </a:t>
            </a:r>
            <a:r>
              <a:rPr lang="en-US" sz="1300" dirty="0" err="1"/>
              <a:t>toplo</a:t>
            </a:r>
            <a:r>
              <a:rPr lang="en-US" sz="1300" dirty="0"/>
              <a:t> </a:t>
            </a:r>
            <a:r>
              <a:rPr lang="en-US" sz="1300" dirty="0" err="1"/>
              <a:t>preporučujemo</a:t>
            </a:r>
            <a:r>
              <a:rPr lang="en-US" sz="1300" dirty="0"/>
              <a:t> da to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uradite</a:t>
            </a:r>
            <a:r>
              <a:rPr lang="en-US" sz="13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200597"/>
            <a:ext cx="2304256" cy="167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7570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latin typeface="Impact" panose="020B0806030902050204" pitchFamily="34" charset="0"/>
              </a:rPr>
              <a:t>ADOBE PDF</a:t>
            </a:r>
            <a:endParaRPr lang="en-US" sz="30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851670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Adobe PDF je </a:t>
            </a:r>
            <a:r>
              <a:rPr lang="en-US" sz="1600" dirty="0" err="1"/>
              <a:t>univerzalni</a:t>
            </a:r>
            <a:r>
              <a:rPr lang="en-US" sz="1600" dirty="0"/>
              <a:t> format </a:t>
            </a:r>
            <a:r>
              <a:rPr lang="en-US" sz="1600" dirty="0" err="1"/>
              <a:t>datoteke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se </a:t>
            </a:r>
            <a:r>
              <a:rPr lang="sr-Latn-ME" sz="1600" dirty="0" smtClean="0"/>
              <a:t>          </a:t>
            </a:r>
            <a:r>
              <a:rPr lang="en-US" sz="1600" dirty="0" err="1" smtClean="0"/>
              <a:t>zadržavaju</a:t>
            </a:r>
            <a:r>
              <a:rPr lang="en-US" sz="1600" dirty="0" smtClean="0"/>
              <a:t> </a:t>
            </a:r>
            <a:r>
              <a:rPr lang="en-US" sz="1600" dirty="0" err="1"/>
              <a:t>svi</a:t>
            </a:r>
            <a:r>
              <a:rPr lang="en-US" sz="1600" dirty="0"/>
              <a:t> </a:t>
            </a:r>
            <a:r>
              <a:rPr lang="en-US" sz="1600" dirty="0" err="1"/>
              <a:t>fontovi</a:t>
            </a:r>
            <a:r>
              <a:rPr lang="en-US" sz="1600" dirty="0"/>
              <a:t>, </a:t>
            </a:r>
            <a:r>
              <a:rPr lang="en-US" sz="1600" dirty="0" err="1"/>
              <a:t>stilovi</a:t>
            </a:r>
            <a:r>
              <a:rPr lang="en-US" sz="1600" dirty="0"/>
              <a:t> </a:t>
            </a:r>
            <a:r>
              <a:rPr lang="en-US" sz="1600" dirty="0" err="1"/>
              <a:t>formatiranja</a:t>
            </a:r>
            <a:r>
              <a:rPr lang="en-US" sz="1600" dirty="0"/>
              <a:t>,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boje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sr-Latn-ME" sz="1600" dirty="0" smtClean="0"/>
              <a:t>         </a:t>
            </a:r>
            <a:r>
              <a:rPr lang="en-US" sz="1600" dirty="0" err="1" smtClean="0"/>
              <a:t>grafika</a:t>
            </a:r>
            <a:r>
              <a:rPr lang="en-US" sz="1600" dirty="0" smtClean="0"/>
              <a:t> </a:t>
            </a:r>
            <a:r>
              <a:rPr lang="en-US" sz="1600" dirty="0" err="1"/>
              <a:t>bilo</a:t>
            </a:r>
            <a:r>
              <a:rPr lang="en-US" sz="1600" dirty="0"/>
              <a:t> </a:t>
            </a:r>
            <a:r>
              <a:rPr lang="en-US" sz="1600" dirty="0" err="1"/>
              <a:t>kog</a:t>
            </a:r>
            <a:r>
              <a:rPr lang="en-US" sz="1600" dirty="0"/>
              <a:t> </a:t>
            </a:r>
            <a:r>
              <a:rPr lang="en-US" sz="1600" dirty="0" err="1"/>
              <a:t>izvornog</a:t>
            </a:r>
            <a:r>
              <a:rPr lang="en-US" sz="1600" dirty="0"/>
              <a:t> </a:t>
            </a:r>
            <a:r>
              <a:rPr lang="en-US" sz="1600" dirty="0" err="1"/>
              <a:t>dokumenta</a:t>
            </a:r>
            <a:r>
              <a:rPr lang="en-US" sz="1600" dirty="0"/>
              <a:t>, bez </a:t>
            </a:r>
            <a:r>
              <a:rPr lang="en-US" sz="1600" dirty="0" err="1"/>
              <a:t>obzira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to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aplikacija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platforma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korišćene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njegovo</a:t>
            </a:r>
            <a:r>
              <a:rPr lang="en-US" sz="1600" dirty="0"/>
              <a:t> </a:t>
            </a:r>
            <a:r>
              <a:rPr lang="en-US" sz="1600" dirty="0" err="1"/>
              <a:t>pravljenje</a:t>
            </a:r>
            <a:r>
              <a:rPr lang="en-US" sz="1600" dirty="0"/>
              <a:t>. </a:t>
            </a:r>
            <a:r>
              <a:rPr lang="sr-Latn-ME" sz="1600" dirty="0" smtClean="0"/>
              <a:t> </a:t>
            </a:r>
            <a:r>
              <a:rPr lang="en-US" sz="1600" dirty="0" err="1" smtClean="0"/>
              <a:t>Datoteke</a:t>
            </a:r>
            <a:r>
              <a:rPr lang="en-US" sz="1600" dirty="0" smtClean="0"/>
              <a:t> </a:t>
            </a:r>
            <a:r>
              <a:rPr lang="en-US" sz="1600" dirty="0"/>
              <a:t>Adobe PDF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kompaktne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da se </a:t>
            </a:r>
            <a:r>
              <a:rPr lang="en-US" sz="1600" dirty="0" smtClean="0"/>
              <a:t>d</a:t>
            </a:r>
            <a:r>
              <a:rPr lang="sr-Latn-ME" sz="1600" dirty="0" smtClean="0"/>
              <a:t>ij</a:t>
            </a:r>
            <a:r>
              <a:rPr lang="en-US" sz="1600" dirty="0" err="1" smtClean="0"/>
              <a:t>ele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sr-Latn-ME" sz="1600" dirty="0" smtClean="0"/>
              <a:t>   </a:t>
            </a:r>
            <a:r>
              <a:rPr lang="en-US" sz="1600" dirty="0" err="1" smtClean="0"/>
              <a:t>čitaju</a:t>
            </a:r>
            <a:r>
              <a:rPr lang="en-US" sz="1600" dirty="0"/>
              <a:t>,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njima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kretati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da se </a:t>
            </a:r>
            <a:r>
              <a:rPr lang="en-US" sz="1600" dirty="0" err="1"/>
              <a:t>štampaju</a:t>
            </a:r>
            <a:r>
              <a:rPr lang="en-US" sz="1600" dirty="0"/>
              <a:t> u </a:t>
            </a:r>
            <a:r>
              <a:rPr lang="sr-Latn-ME" sz="1600" dirty="0" smtClean="0"/>
              <a:t>   </a:t>
            </a:r>
            <a:r>
              <a:rPr lang="en-US" sz="1600" dirty="0" err="1" smtClean="0"/>
              <a:t>identičnom</a:t>
            </a:r>
            <a:r>
              <a:rPr lang="en-US" sz="1600" dirty="0" smtClean="0"/>
              <a:t> </a:t>
            </a:r>
            <a:r>
              <a:rPr lang="en-US" sz="1600" dirty="0" err="1"/>
              <a:t>izgledu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je </a:t>
            </a:r>
            <a:r>
              <a:rPr lang="sr-Latn-ME" sz="1600" dirty="0" smtClean="0"/>
              <a:t>stvaralac</a:t>
            </a:r>
            <a:r>
              <a:rPr lang="en-US" sz="1600" dirty="0" smtClean="0"/>
              <a:t> </a:t>
            </a:r>
            <a:r>
              <a:rPr lang="en-US" sz="1600" dirty="0" err="1"/>
              <a:t>osmislio</a:t>
            </a:r>
            <a:r>
              <a:rPr lang="en-US" sz="1600" dirty="0"/>
              <a:t>, a </a:t>
            </a:r>
            <a:r>
              <a:rPr lang="en-US" sz="1600" dirty="0" err="1"/>
              <a:t>sve</a:t>
            </a:r>
            <a:r>
              <a:rPr lang="en-US" sz="1600" dirty="0"/>
              <a:t> to </a:t>
            </a:r>
            <a:r>
              <a:rPr lang="sr-Latn-ME" sz="1600" dirty="0" smtClean="0"/>
              <a:t> </a:t>
            </a:r>
            <a:r>
              <a:rPr lang="en-US" sz="1600" dirty="0" smtClean="0"/>
              <a:t>se </a:t>
            </a:r>
            <a:r>
              <a:rPr lang="en-US" sz="1600" dirty="0" err="1"/>
              <a:t>radi</a:t>
            </a:r>
            <a:r>
              <a:rPr lang="en-US" sz="1600" dirty="0"/>
              <a:t> </a:t>
            </a:r>
            <a:r>
              <a:rPr lang="en-US" sz="1600" dirty="0" err="1"/>
              <a:t>pomoću</a:t>
            </a:r>
            <a:r>
              <a:rPr lang="en-US" sz="1600" dirty="0"/>
              <a:t> </a:t>
            </a:r>
            <a:r>
              <a:rPr lang="en-US" sz="1600" dirty="0" err="1"/>
              <a:t>besplatnog</a:t>
            </a:r>
            <a:r>
              <a:rPr lang="en-US" sz="1600" dirty="0"/>
              <a:t> </a:t>
            </a:r>
            <a:r>
              <a:rPr lang="en-US" sz="1600" dirty="0" err="1"/>
              <a:t>programa</a:t>
            </a:r>
            <a:r>
              <a:rPr lang="en-US" sz="1600" dirty="0"/>
              <a:t> Adobe Reader. </a:t>
            </a:r>
            <a:endParaRPr lang="sr-Latn-ME" sz="1600" dirty="0" smtClean="0"/>
          </a:p>
          <a:p>
            <a:pPr algn="just"/>
            <a:r>
              <a:rPr lang="en-US" sz="1600" dirty="0" err="1" smtClean="0"/>
              <a:t>Svaki</a:t>
            </a:r>
            <a:r>
              <a:rPr lang="en-US" sz="1600" dirty="0" smtClean="0"/>
              <a:t> </a:t>
            </a:r>
            <a:r>
              <a:rPr lang="en-US" sz="1600" dirty="0" err="1"/>
              <a:t>dokument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pretvoriti</a:t>
            </a:r>
            <a:r>
              <a:rPr lang="en-US" sz="1600" dirty="0"/>
              <a:t> u Adobe PDF </a:t>
            </a:r>
            <a:r>
              <a:rPr lang="sr-Latn-ME" sz="1600" dirty="0" smtClean="0"/>
              <a:t>              </a:t>
            </a:r>
            <a:r>
              <a:rPr lang="en-US" sz="1600" dirty="0" err="1" smtClean="0"/>
              <a:t>korišćenjem</a:t>
            </a:r>
            <a:r>
              <a:rPr lang="en-US" sz="1600" dirty="0" smtClean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Acrobat Standard.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004" y="283412"/>
            <a:ext cx="1603579" cy="156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ME" altLang="ko-KR" dirty="0" smtClean="0"/>
              <a:t>HVALA NA PAŽNJI !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6300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INFORMATIKA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531</Words>
  <Application>Microsoft Office PowerPoint</Application>
  <PresentationFormat>On-screen Show (16:9)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Malgun Gothic</vt:lpstr>
      <vt:lpstr>Arial</vt:lpstr>
      <vt:lpstr>Arial Unicode MS</vt:lpstr>
      <vt:lpstr>Impact</vt:lpstr>
      <vt:lpstr>Lato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126</cp:revision>
  <dcterms:created xsi:type="dcterms:W3CDTF">2016-12-05T23:26:54Z</dcterms:created>
  <dcterms:modified xsi:type="dcterms:W3CDTF">2019-10-06T13:53:44Z</dcterms:modified>
</cp:coreProperties>
</file>