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EB6ADD-4E2F-4317-A73C-680BDA3A1AD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70CFF3-D83D-446C-8026-0DA55ABA8F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Means of transimission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465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528638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Key</a:t>
            </a:r>
          </a:p>
          <a:p>
            <a:pPr marL="342900" indent="-342900">
              <a:buAutoNum type="arabicParenBoth"/>
            </a:pPr>
            <a:r>
              <a:rPr lang="en-US" dirty="0" smtClean="0"/>
              <a:t>transmission    (2) cables      (3)waves       (4) wires     </a:t>
            </a:r>
          </a:p>
          <a:p>
            <a:pPr marL="342900" indent="-342900"/>
            <a:r>
              <a:rPr lang="en-US" dirty="0" smtClean="0"/>
              <a:t>(5) coaxial    (6) </a:t>
            </a:r>
            <a:r>
              <a:rPr lang="en-US" dirty="0" err="1" smtClean="0"/>
              <a:t>fibres</a:t>
            </a:r>
            <a:r>
              <a:rPr lang="en-US" dirty="0" smtClean="0"/>
              <a:t>     (7) antennas    (8) satellites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1" y="1019055"/>
            <a:ext cx="9144032" cy="40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6" y="817273"/>
            <a:ext cx="8929718" cy="50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31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Concourse</vt:lpstr>
      <vt:lpstr>Means of transimission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Means of transimission</dc:title>
  <dc:creator>Dell</dc:creator>
  <cp:lastModifiedBy>Dell</cp:lastModifiedBy>
  <cp:revision>2</cp:revision>
  <dcterms:created xsi:type="dcterms:W3CDTF">2021-12-24T07:21:17Z</dcterms:created>
  <dcterms:modified xsi:type="dcterms:W3CDTF">2021-12-24T07:32:22Z</dcterms:modified>
</cp:coreProperties>
</file>