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197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84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58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1373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69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0529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94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29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9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97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30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82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460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3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8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6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42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72ED664-464B-46AD-97D9-943E5D6F36E2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7873686-5C2E-499B-8A3D-B2387AA71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822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Podešavanje radnog okruženja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/>
              <a:t>MS WINDOWS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08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154483"/>
            <a:ext cx="8534400" cy="1507067"/>
          </a:xfrm>
        </p:spPr>
        <p:txBody>
          <a:bodyPr/>
          <a:lstStyle/>
          <a:p>
            <a:r>
              <a:rPr lang="sr-Latn-ME" dirty="0"/>
              <a:t>Control panel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317" y="1533379"/>
            <a:ext cx="8534400" cy="1392702"/>
          </a:xfrm>
        </p:spPr>
        <p:txBody>
          <a:bodyPr/>
          <a:lstStyle/>
          <a:p>
            <a:r>
              <a:rPr lang="sr-Latn-ME" dirty="0" err="1"/>
              <a:t>S</a:t>
            </a:r>
            <a:r>
              <a:rPr lang="en-US" dirty="0" err="1"/>
              <a:t>kup</a:t>
            </a:r>
            <a:r>
              <a:rPr lang="en-US" dirty="0"/>
              <a:t> </a:t>
            </a:r>
            <a:r>
              <a:rPr lang="en-US" dirty="0" err="1"/>
              <a:t>ikonica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omogućuju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Windows-om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prilagođavanjem</a:t>
            </a:r>
            <a:r>
              <a:rPr lang="en-US" dirty="0"/>
              <a:t> </a:t>
            </a:r>
            <a:r>
              <a:rPr lang="en-US" dirty="0" err="1"/>
              <a:t>korisniku</a:t>
            </a:r>
            <a:r>
              <a:rPr lang="en-US" dirty="0"/>
              <a:t>.</a:t>
            </a:r>
          </a:p>
        </p:txBody>
      </p:sp>
      <p:pic>
        <p:nvPicPr>
          <p:cNvPr id="1026" name="Picture 2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2781860"/>
            <a:ext cx="5266422" cy="388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56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2" descr="http://www.znanje.org/abc/tutorials/windows7/control_panel/start/control_panel_start.gif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791240" y="692766"/>
            <a:ext cx="3185108" cy="3907779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Pokretanje control panel-a</a:t>
            </a:r>
            <a:endParaRPr lang="en-US" dirty="0"/>
          </a:p>
        </p:txBody>
      </p:sp>
      <p:sp>
        <p:nvSpPr>
          <p:cNvPr id="2054" name="Content Placeholder 2053"/>
          <p:cNvSpPr>
            <a:spLocks noGrp="1"/>
          </p:cNvSpPr>
          <p:nvPr>
            <p:ph idx="1"/>
          </p:nvPr>
        </p:nvSpPr>
        <p:spPr>
          <a:xfrm>
            <a:off x="4325696" y="733647"/>
            <a:ext cx="6593129" cy="3575884"/>
          </a:xfrm>
        </p:spPr>
        <p:txBody>
          <a:bodyPr anchor="ctr">
            <a:normAutofit/>
          </a:bodyPr>
          <a:lstStyle/>
          <a:p>
            <a:r>
              <a:rPr lang="sr-Latn-ME" sz="2400" dirty="0"/>
              <a:t>Dugme START</a:t>
            </a:r>
          </a:p>
          <a:p>
            <a:r>
              <a:rPr lang="sr-Latn-ME" sz="2400" dirty="0"/>
              <a:t>Opcija CONTROL PANEL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5247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990915"/>
            <a:ext cx="8534400" cy="1507067"/>
          </a:xfrm>
        </p:spPr>
        <p:txBody>
          <a:bodyPr/>
          <a:lstStyle/>
          <a:p>
            <a:r>
              <a:rPr lang="sr-Latn-ME" dirty="0"/>
              <a:t>Datum i vrijeme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sr-Latn-ME" dirty="0"/>
              <a:t>Klikom na Date and Time otvara se prozor za dijalog u kojem vršimo podešavanje datuma, vremena, vremenske zone.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http://www.znanje.org/abc/tutorials/windows7/control_panel/control_panel_parts/date_time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865" y="5553948"/>
            <a:ext cx="14478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date and ti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44" y="1610348"/>
            <a:ext cx="3180550" cy="330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date and time setting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826" y="1521623"/>
            <a:ext cx="2601609" cy="258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657600" y="2491410"/>
            <a:ext cx="963226" cy="424068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885043" y="1521623"/>
            <a:ext cx="31805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Klikom na </a:t>
            </a:r>
            <a:r>
              <a:rPr lang="sr-Latn-ME" u="sng" dirty="0"/>
              <a:t>Change date and time </a:t>
            </a:r>
            <a:r>
              <a:rPr lang="sr-Latn-ME" dirty="0"/>
              <a:t>otvara se novi prozor za dijalog u koji ćemo odabrati/unijeti promjene datuma/vremena,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15085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043924"/>
            <a:ext cx="8534400" cy="1507067"/>
          </a:xfrm>
        </p:spPr>
        <p:txBody>
          <a:bodyPr/>
          <a:lstStyle/>
          <a:p>
            <a:r>
              <a:rPr lang="sr-Latn-ME" dirty="0"/>
              <a:t>Regionalna podešavanja i jezik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546652"/>
          </a:xfrm>
        </p:spPr>
        <p:txBody>
          <a:bodyPr anchor="t"/>
          <a:lstStyle/>
          <a:p>
            <a:r>
              <a:rPr lang="sr-Latn-ME" u="sng" dirty="0"/>
              <a:t>Region and Language </a:t>
            </a:r>
            <a:r>
              <a:rPr lang="sr-Latn-ME" dirty="0"/>
              <a:t>prozor se sastoji od 4 kartice</a:t>
            </a:r>
            <a:endParaRPr lang="en-US" u="sng" dirty="0"/>
          </a:p>
        </p:txBody>
      </p:sp>
      <p:pic>
        <p:nvPicPr>
          <p:cNvPr id="4098" name="Picture 2" descr="http://www.znanje.org/abc/tutorials/windows7/control_panel/control_panel_parts/regional_and_language_options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87" y="5902188"/>
            <a:ext cx="191452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region and language settin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1305550"/>
            <a:ext cx="32480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0087" y="1696278"/>
            <a:ext cx="250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u="sng" dirty="0"/>
              <a:t>Formats </a:t>
            </a:r>
            <a:r>
              <a:rPr lang="sr-Latn-ME" dirty="0"/>
              <a:t>– podešavanje formata datuma i vremena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0087" y="3147391"/>
            <a:ext cx="2506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u="sng" dirty="0"/>
              <a:t>Location </a:t>
            </a:r>
            <a:r>
              <a:rPr lang="sr-Latn-ME" dirty="0"/>
              <a:t>– odabir države u kojoj se nalazimo, kako bismo dobili neki dodatni sadržaj za određeni softver.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448273" y="1848678"/>
            <a:ext cx="250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u="sng" dirty="0"/>
              <a:t>Keyboard and language </a:t>
            </a:r>
            <a:r>
              <a:rPr lang="sr-Latn-ME" dirty="0"/>
              <a:t>– podešavanje izlaznog jezika programa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448273" y="3299791"/>
            <a:ext cx="250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u="sng" dirty="0"/>
              <a:t>Administrative </a:t>
            </a:r>
            <a:r>
              <a:rPr lang="sr-Latn-ME" dirty="0"/>
              <a:t>– podešavanja za sistemske i nove korisnike.</a:t>
            </a:r>
            <a:endParaRPr lang="en-US" dirty="0"/>
          </a:p>
        </p:txBody>
      </p:sp>
      <p:cxnSp>
        <p:nvCxnSpPr>
          <p:cNvPr id="6" name="Straight Arrow Connector 5"/>
          <p:cNvCxnSpPr>
            <a:stCxn id="4" idx="3"/>
          </p:cNvCxnSpPr>
          <p:nvPr/>
        </p:nvCxnSpPr>
        <p:spPr>
          <a:xfrm flipV="1">
            <a:off x="3036887" y="1696278"/>
            <a:ext cx="1548365" cy="461665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273287" y="1696278"/>
            <a:ext cx="1828800" cy="2239618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976730" y="1776257"/>
            <a:ext cx="2292627" cy="843351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626087" y="1848678"/>
            <a:ext cx="1709530" cy="2269756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81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Pode</a:t>
            </a:r>
            <a:r>
              <a:rPr lang="sr-Latn-ME" dirty="0" smtClean="0"/>
              <a:t>šavanje ekrana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Theme (</a:t>
            </a:r>
            <a:r>
              <a:rPr lang="en-US" b="1" dirty="0" err="1"/>
              <a:t>teme</a:t>
            </a:r>
            <a:r>
              <a:rPr lang="en-US" b="1" dirty="0"/>
              <a:t>) </a:t>
            </a:r>
            <a:r>
              <a:rPr lang="en-US" dirty="0"/>
              <a:t>-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pozadina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skupom</a:t>
            </a:r>
            <a:r>
              <a:rPr lang="en-US" dirty="0"/>
              <a:t> </a:t>
            </a:r>
            <a:r>
              <a:rPr lang="en-US" dirty="0" err="1"/>
              <a:t>ikona</a:t>
            </a:r>
            <a:r>
              <a:rPr lang="en-US" dirty="0"/>
              <a:t>, </a:t>
            </a:r>
            <a:r>
              <a:rPr lang="en-US" dirty="0" err="1"/>
              <a:t>zvukova</a:t>
            </a:r>
            <a:r>
              <a:rPr lang="en-US" dirty="0"/>
              <a:t> i </a:t>
            </a:r>
            <a:r>
              <a:rPr lang="en-US" dirty="0" err="1"/>
              <a:t>ostalih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vampomažu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podesite</a:t>
            </a:r>
            <a:r>
              <a:rPr lang="en-US" dirty="0"/>
              <a:t> </a:t>
            </a:r>
            <a:r>
              <a:rPr lang="en-US" dirty="0" err="1"/>
              <a:t>računar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želite</a:t>
            </a:r>
            <a:endParaRPr lang="en-US" dirty="0"/>
          </a:p>
          <a:p>
            <a:r>
              <a:rPr lang="en-US" b="1" dirty="0"/>
              <a:t>Desktop</a:t>
            </a:r>
            <a:r>
              <a:rPr lang="en-US" dirty="0"/>
              <a:t> - </a:t>
            </a:r>
            <a:r>
              <a:rPr lang="en-US" dirty="0" err="1"/>
              <a:t>podešavanje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površine</a:t>
            </a:r>
            <a:endParaRPr lang="en-US" dirty="0"/>
          </a:p>
          <a:p>
            <a:r>
              <a:rPr lang="en-US" b="1" dirty="0"/>
              <a:t>Screen Server </a:t>
            </a:r>
            <a:r>
              <a:rPr lang="en-US" dirty="0"/>
              <a:t>- </a:t>
            </a:r>
            <a:r>
              <a:rPr lang="en-US" dirty="0" err="1"/>
              <a:t>čuvar</a:t>
            </a:r>
            <a:r>
              <a:rPr lang="en-US" dirty="0"/>
              <a:t> </a:t>
            </a:r>
            <a:r>
              <a:rPr lang="en-US" dirty="0" err="1"/>
              <a:t>ekrana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/>
              <a:t>softver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 smtClean="0"/>
              <a:t>duže</a:t>
            </a:r>
            <a:r>
              <a:rPr lang="sr-Latn-ME" dirty="0" smtClean="0"/>
              <a:t> </a:t>
            </a:r>
            <a:r>
              <a:rPr lang="en-US" dirty="0" err="1" smtClean="0"/>
              <a:t>vremen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računar</a:t>
            </a:r>
            <a:r>
              <a:rPr lang="en-US" dirty="0"/>
              <a:t> </a:t>
            </a:r>
            <a:r>
              <a:rPr lang="en-US" dirty="0" err="1"/>
              <a:t>pretvara</a:t>
            </a:r>
            <a:r>
              <a:rPr lang="en-US" dirty="0"/>
              <a:t> </a:t>
            </a:r>
            <a:r>
              <a:rPr lang="en-US" dirty="0" err="1"/>
              <a:t>prikaz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ekranu</a:t>
            </a:r>
            <a:r>
              <a:rPr lang="en-US" dirty="0"/>
              <a:t> u </a:t>
            </a:r>
            <a:r>
              <a:rPr lang="en-US" dirty="0" err="1"/>
              <a:t>pokretnu</a:t>
            </a:r>
            <a:r>
              <a:rPr lang="en-US" dirty="0"/>
              <a:t> </a:t>
            </a:r>
            <a:r>
              <a:rPr lang="en-US" dirty="0" err="1"/>
              <a:t>sliku</a:t>
            </a:r>
            <a:endParaRPr lang="en-US" dirty="0"/>
          </a:p>
          <a:p>
            <a:r>
              <a:rPr lang="en-US" b="1" dirty="0"/>
              <a:t>Appearance</a:t>
            </a:r>
            <a:r>
              <a:rPr lang="en-US" dirty="0"/>
              <a:t> - </a:t>
            </a:r>
            <a:r>
              <a:rPr lang="en-US" dirty="0" err="1"/>
              <a:t>podešavanje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i </a:t>
            </a:r>
            <a:r>
              <a:rPr lang="en-US" dirty="0" err="1"/>
              <a:t>boja</a:t>
            </a:r>
            <a:r>
              <a:rPr lang="en-US" dirty="0"/>
              <a:t> </a:t>
            </a:r>
            <a:r>
              <a:rPr lang="en-US" dirty="0" err="1"/>
              <a:t>slova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i </a:t>
            </a:r>
            <a:r>
              <a:rPr lang="en-US" dirty="0" err="1"/>
              <a:t>izgleda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boksova</a:t>
            </a:r>
            <a:endParaRPr lang="en-US" dirty="0"/>
          </a:p>
          <a:p>
            <a:r>
              <a:rPr lang="en-US" b="1" dirty="0"/>
              <a:t>Settings</a:t>
            </a:r>
            <a:r>
              <a:rPr lang="en-US" dirty="0"/>
              <a:t> - </a:t>
            </a:r>
            <a:r>
              <a:rPr lang="en-US" dirty="0" err="1"/>
              <a:t>podešavanje</a:t>
            </a:r>
            <a:r>
              <a:rPr lang="en-US" dirty="0"/>
              <a:t> </a:t>
            </a:r>
            <a:r>
              <a:rPr lang="en-US" dirty="0" err="1"/>
              <a:t>monitora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7" t="-1532" r="995" b="1532"/>
          <a:stretch/>
        </p:blipFill>
        <p:spPr bwMode="auto">
          <a:xfrm>
            <a:off x="7485681" y="3669870"/>
            <a:ext cx="4440264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386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255959"/>
            <a:ext cx="8534400" cy="1507067"/>
          </a:xfrm>
        </p:spPr>
        <p:txBody>
          <a:bodyPr/>
          <a:lstStyle/>
          <a:p>
            <a:r>
              <a:rPr lang="sr-Latn-ME" dirty="0"/>
              <a:t>Instalacija fontova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1050235"/>
          </a:xfrm>
        </p:spPr>
        <p:txBody>
          <a:bodyPr anchor="t">
            <a:normAutofit lnSpcReduction="10000"/>
          </a:bodyPr>
          <a:lstStyle/>
          <a:p>
            <a:r>
              <a:rPr lang="sr-Latn-ME" dirty="0"/>
              <a:t>Font je skup znakova koji ima iste vizuelne karakteristike. Unutar jednog fonta se razlikuju i različiti stilovi fonta (podebljani, podvučeni, iskošeni itd.)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 descr="http://www.znanje.org/abc/tutorials/windows7/control_panel/control_panel_parts/fonts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469" y="5810250"/>
            <a:ext cx="91440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font control pan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1935901"/>
            <a:ext cx="4252291" cy="33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38191" y="1789044"/>
            <a:ext cx="42141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Za prikaz fontova koji se nalaze na računaru potrebno je u Control Panel-u odabrati FONTS. Da bi se vidio izgled fonta, potrebno je napraviti dvostruki klik na njegovu ikonicu čime se otvara njegov prozor.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4509" y="4211123"/>
            <a:ext cx="2893737" cy="14821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38191" y="3756992"/>
            <a:ext cx="42141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Da bi se instalirao novi font, potrebno je na njegovu datoteku napraviti dvostruki klik a zatim odabrati naredbu INSTALL, ili jednostavno njegovu datoteku kopirati u područje Fonts u okviru Control Panel-a.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745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UKLANJANJE Programa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460" y="344837"/>
            <a:ext cx="8534400" cy="1607949"/>
          </a:xfrm>
        </p:spPr>
        <p:txBody>
          <a:bodyPr/>
          <a:lstStyle/>
          <a:p>
            <a:r>
              <a:rPr lang="sr-Latn-ME" b="1" u="sng" dirty="0" smtClean="0"/>
              <a:t>Programs and Features – </a:t>
            </a:r>
            <a:r>
              <a:rPr lang="sr-Latn-ME" dirty="0" smtClean="0"/>
              <a:t>iz liste programa odabrati program koji je potrebno ukloniti sa računara, desni klik i odabrati </a:t>
            </a:r>
            <a:r>
              <a:rPr lang="sr-Latn-ME" b="1" u="sng" dirty="0" smtClean="0"/>
              <a:t>uninstall</a:t>
            </a:r>
            <a:endParaRPr lang="en-US" b="1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158" y="1756396"/>
            <a:ext cx="5253493" cy="2955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077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7771" y="1879170"/>
            <a:ext cx="8534400" cy="361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ME" sz="4400" b="1" dirty="0" smtClean="0"/>
              <a:t>HVALA NA PAŽNJI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34591308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ustom 2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168</TotalTime>
  <Words>323</Words>
  <Application>Microsoft Office PowerPoint</Application>
  <PresentationFormat>Custom</PresentationFormat>
  <Paragraphs>29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Slice</vt:lpstr>
      <vt:lpstr>Podešavanje radnog okruženja</vt:lpstr>
      <vt:lpstr>Control panel</vt:lpstr>
      <vt:lpstr>Pokretanje control panel-a</vt:lpstr>
      <vt:lpstr>Datum i vrijeme </vt:lpstr>
      <vt:lpstr>Regionalna podešavanja i jezik </vt:lpstr>
      <vt:lpstr>Podešavanje ekrana</vt:lpstr>
      <vt:lpstr>Instalacija fontova</vt:lpstr>
      <vt:lpstr>UKLANJANJE Programa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Podešavanje radnog okruženja</dc:title>
  <dc:creator>marija z</dc:creator>
  <cp:lastModifiedBy>ucenik</cp:lastModifiedBy>
  <cp:revision>5</cp:revision>
  <dcterms:created xsi:type="dcterms:W3CDTF">2016-10-12T08:37:47Z</dcterms:created>
  <dcterms:modified xsi:type="dcterms:W3CDTF">2018-10-08T13:27:44Z</dcterms:modified>
</cp:coreProperties>
</file>