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4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9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1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0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3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61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2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94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9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5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ABE0D-05A9-4604-9110-AC52F97B1F2E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8FC79-D8CD-4D7A-9A05-01628B212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3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25" y="1395549"/>
            <a:ext cx="4280671" cy="42806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25142" y="2848038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8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POWER POINT</a:t>
            </a:r>
            <a:endParaRPr lang="en-US" sz="8000" dirty="0">
              <a:solidFill>
                <a:srgbClr val="D14424"/>
              </a:solidFill>
              <a:latin typeface="Impact" panose="020B080603090205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44491" y="6309360"/>
            <a:ext cx="4859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ME" sz="2000" b="1" dirty="0" smtClean="0">
                <a:solidFill>
                  <a:srgbClr val="D14424"/>
                </a:solidFill>
              </a:rPr>
              <a:t>PREDMETNI NASTAVNIK: SPASOJE PAPIĆ</a:t>
            </a:r>
            <a:endParaRPr lang="en-US" sz="2000" b="1" dirty="0">
              <a:solidFill>
                <a:srgbClr val="D14424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573" y="233382"/>
            <a:ext cx="901553" cy="94950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596351" y="474592"/>
            <a:ext cx="477040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691098" y="-26126"/>
            <a:ext cx="0" cy="6322423"/>
          </a:xfrm>
          <a:prstGeom prst="line">
            <a:avLst/>
          </a:prstGeom>
          <a:ln w="57150">
            <a:solidFill>
              <a:srgbClr val="D144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91098" y="6283234"/>
            <a:ext cx="10580914" cy="0"/>
          </a:xfrm>
          <a:prstGeom prst="line">
            <a:avLst/>
          </a:prstGeom>
          <a:ln w="57150">
            <a:solidFill>
              <a:srgbClr val="D14424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6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2618" y="401782"/>
            <a:ext cx="1118061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Dodavanje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još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efekata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animaciji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objekat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animaciju</a:t>
            </a:r>
            <a:r>
              <a:rPr lang="en-US" dirty="0"/>
              <a:t>.</a:t>
            </a: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Dodaj</a:t>
            </a:r>
            <a:r>
              <a:rPr lang="en-US" b="1" dirty="0" smtClean="0"/>
              <a:t> </a:t>
            </a:r>
            <a:r>
              <a:rPr lang="en-US" b="1" dirty="0" err="1" smtClean="0"/>
              <a:t>animaciju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.</a:t>
            </a:r>
          </a:p>
          <a:p>
            <a:endParaRPr lang="sr-Latn-ME" dirty="0" smtClean="0"/>
          </a:p>
          <a:p>
            <a:pPr algn="ctr"/>
            <a:r>
              <a:rPr lang="en-US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Prom</a:t>
            </a:r>
            <a:r>
              <a:rPr lang="sr-Latn-ME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j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ena</a:t>
            </a:r>
            <a:r>
              <a:rPr lang="en-US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redosleda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animacija</a:t>
            </a:r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označivač</a:t>
            </a:r>
            <a:r>
              <a:rPr lang="en-US" dirty="0"/>
              <a:t> </a:t>
            </a:r>
            <a:r>
              <a:rPr lang="en-US" dirty="0" err="1"/>
              <a:t>animacija</a:t>
            </a:r>
            <a:r>
              <a:rPr lang="en-US" dirty="0"/>
              <a:t>.</a:t>
            </a:r>
          </a:p>
          <a:p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željenu</a:t>
            </a:r>
            <a:r>
              <a:rPr lang="en-US" dirty="0"/>
              <a:t> </a:t>
            </a:r>
            <a:r>
              <a:rPr lang="en-US" dirty="0" err="1"/>
              <a:t>opciju</a:t>
            </a:r>
            <a:r>
              <a:rPr lang="en-US" dirty="0"/>
              <a:t>:</a:t>
            </a:r>
          </a:p>
          <a:p>
            <a:pPr lvl="1"/>
            <a:r>
              <a:rPr lang="en-US" b="1" dirty="0" err="1" smtClean="0"/>
              <a:t>Prem</a:t>
            </a:r>
            <a:r>
              <a:rPr lang="sr-Latn-ME" b="1" dirty="0" smtClean="0"/>
              <a:t>j</a:t>
            </a:r>
            <a:r>
              <a:rPr lang="en-US" b="1" dirty="0" err="1" smtClean="0"/>
              <a:t>esti</a:t>
            </a:r>
            <a:r>
              <a:rPr lang="en-US" b="1" dirty="0" smtClean="0"/>
              <a:t> </a:t>
            </a:r>
            <a:r>
              <a:rPr lang="en-US" b="1" dirty="0" err="1"/>
              <a:t>ranije</a:t>
            </a:r>
            <a:r>
              <a:rPr lang="en-US" dirty="0"/>
              <a:t>: </a:t>
            </a:r>
            <a:r>
              <a:rPr lang="en-US" dirty="0" err="1"/>
              <a:t>Neka</a:t>
            </a:r>
            <a:r>
              <a:rPr lang="en-US" dirty="0"/>
              <a:t> se </a:t>
            </a:r>
            <a:r>
              <a:rPr lang="en-US" dirty="0" err="1"/>
              <a:t>animacija</a:t>
            </a:r>
            <a:r>
              <a:rPr lang="en-US" dirty="0"/>
              <a:t> </a:t>
            </a:r>
            <a:r>
              <a:rPr lang="en-US" dirty="0" err="1"/>
              <a:t>pojavi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u </a:t>
            </a:r>
            <a:r>
              <a:rPr lang="en-US" dirty="0" err="1"/>
              <a:t>redosledu</a:t>
            </a:r>
            <a:r>
              <a:rPr lang="en-US" dirty="0"/>
              <a:t>.</a:t>
            </a:r>
          </a:p>
          <a:p>
            <a:pPr lvl="1"/>
            <a:r>
              <a:rPr lang="en-US" b="1" dirty="0" err="1" smtClean="0"/>
              <a:t>Prem</a:t>
            </a:r>
            <a:r>
              <a:rPr lang="sr-Latn-ME" b="1" dirty="0" smtClean="0"/>
              <a:t>j</a:t>
            </a:r>
            <a:r>
              <a:rPr lang="en-US" b="1" dirty="0" err="1" smtClean="0"/>
              <a:t>esti</a:t>
            </a:r>
            <a:r>
              <a:rPr lang="en-US" b="1" dirty="0" smtClean="0"/>
              <a:t> </a:t>
            </a:r>
            <a:r>
              <a:rPr lang="en-US" b="1" dirty="0" err="1"/>
              <a:t>kasnije</a:t>
            </a:r>
            <a:r>
              <a:rPr lang="en-US" dirty="0"/>
              <a:t>: </a:t>
            </a:r>
            <a:r>
              <a:rPr lang="en-US" dirty="0" err="1"/>
              <a:t>Neka</a:t>
            </a:r>
            <a:r>
              <a:rPr lang="en-US" dirty="0"/>
              <a:t> se </a:t>
            </a:r>
            <a:r>
              <a:rPr lang="en-US" dirty="0" err="1"/>
              <a:t>animacija</a:t>
            </a:r>
            <a:r>
              <a:rPr lang="en-US" dirty="0"/>
              <a:t> </a:t>
            </a:r>
            <a:r>
              <a:rPr lang="en-US" dirty="0" err="1"/>
              <a:t>pojavi</a:t>
            </a:r>
            <a:r>
              <a:rPr lang="en-US" dirty="0"/>
              <a:t> </a:t>
            </a:r>
            <a:r>
              <a:rPr lang="en-US" dirty="0" err="1"/>
              <a:t>kasnije</a:t>
            </a:r>
            <a:r>
              <a:rPr lang="en-US" dirty="0"/>
              <a:t> u </a:t>
            </a:r>
            <a:r>
              <a:rPr lang="en-US" dirty="0" err="1"/>
              <a:t>redosledu</a:t>
            </a:r>
            <a:r>
              <a:rPr lang="en-US" dirty="0" smtClean="0"/>
              <a:t>.</a:t>
            </a:r>
            <a:endParaRPr lang="sr-Latn-ME" dirty="0" smtClean="0"/>
          </a:p>
          <a:p>
            <a:pPr lvl="1"/>
            <a:endParaRPr lang="sr-Latn-ME" dirty="0" smtClean="0"/>
          </a:p>
          <a:p>
            <a:pPr algn="ctr"/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Dodavanje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animacije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u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grupisane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objekte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r>
              <a:rPr lang="en-US" dirty="0" err="1"/>
              <a:t>Animaciju</a:t>
            </a:r>
            <a:r>
              <a:rPr lang="en-US" dirty="0"/>
              <a:t> </a:t>
            </a:r>
            <a:r>
              <a:rPr lang="en-US" dirty="0" err="1"/>
              <a:t>možete</a:t>
            </a:r>
            <a:r>
              <a:rPr lang="en-US" dirty="0"/>
              <a:t> da </a:t>
            </a:r>
            <a:r>
              <a:rPr lang="en-US" dirty="0" err="1"/>
              <a:t>dodate</a:t>
            </a:r>
            <a:r>
              <a:rPr lang="en-US" dirty="0"/>
              <a:t> u </a:t>
            </a:r>
            <a:r>
              <a:rPr lang="en-US" dirty="0" err="1"/>
              <a:t>grupisane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, </a:t>
            </a:r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toga.</a:t>
            </a:r>
          </a:p>
          <a:p>
            <a:r>
              <a:rPr lang="en-US" dirty="0" err="1"/>
              <a:t>Pritisnite</a:t>
            </a:r>
            <a:r>
              <a:rPr lang="en-US" dirty="0"/>
              <a:t> taster </a:t>
            </a:r>
            <a:r>
              <a:rPr lang="en-US" i="1" dirty="0"/>
              <a:t>Ctrl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željene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.</a:t>
            </a: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stavke</a:t>
            </a:r>
            <a:r>
              <a:rPr lang="en-US" dirty="0"/>
              <a:t> </a:t>
            </a:r>
            <a:r>
              <a:rPr lang="en-US" b="1" dirty="0" err="1"/>
              <a:t>Oblikovanje</a:t>
            </a:r>
            <a:r>
              <a:rPr lang="en-US" dirty="0"/>
              <a:t> &gt; </a:t>
            </a:r>
            <a:r>
              <a:rPr lang="en-US" b="1" dirty="0" err="1"/>
              <a:t>Grupisanje</a:t>
            </a:r>
            <a:r>
              <a:rPr lang="en-US" dirty="0"/>
              <a:t> &gt; </a:t>
            </a:r>
            <a:r>
              <a:rPr lang="en-US" b="1" dirty="0" err="1"/>
              <a:t>Grupiši</a:t>
            </a:r>
            <a:r>
              <a:rPr lang="en-US" dirty="0"/>
              <a:t> 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grupisali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.</a:t>
            </a: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en-US" b="1" dirty="0" err="1"/>
              <a:t>Animacije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animaciju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2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491" y="429491"/>
            <a:ext cx="1129145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Čuvanje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prezentacije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r>
              <a:rPr lang="en-US" dirty="0"/>
              <a:t>Na </a:t>
            </a:r>
            <a:r>
              <a:rPr lang="en-US" dirty="0" err="1"/>
              <a:t>kartici</a:t>
            </a:r>
            <a:r>
              <a:rPr lang="en-US" dirty="0"/>
              <a:t> </a:t>
            </a:r>
            <a:r>
              <a:rPr lang="en-US" b="1" dirty="0" err="1"/>
              <a:t>Datoteka</a:t>
            </a:r>
            <a:r>
              <a:rPr lang="en-US" dirty="0"/>
              <a:t> 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en-US" b="1" dirty="0" err="1"/>
              <a:t>Sačuvaj</a:t>
            </a:r>
            <a:r>
              <a:rPr lang="en-US" dirty="0"/>
              <a:t>.</a:t>
            </a: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potražite</a:t>
            </a:r>
            <a:r>
              <a:rPr lang="en-US" dirty="0"/>
              <a:t> </a:t>
            </a:r>
            <a:r>
              <a:rPr lang="en-US" dirty="0" err="1"/>
              <a:t>fasciklu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polju</a:t>
            </a:r>
            <a:r>
              <a:rPr lang="en-US" dirty="0"/>
              <a:t> </a:t>
            </a:r>
            <a:r>
              <a:rPr lang="en-US" b="1" dirty="0" err="1"/>
              <a:t>Ime</a:t>
            </a:r>
            <a:r>
              <a:rPr lang="en-US" b="1" dirty="0"/>
              <a:t> </a:t>
            </a:r>
            <a:r>
              <a:rPr lang="en-US" b="1" dirty="0" err="1"/>
              <a:t>datoteke</a:t>
            </a:r>
            <a:r>
              <a:rPr lang="en-US" dirty="0"/>
              <a:t> </a:t>
            </a:r>
            <a:r>
              <a:rPr lang="en-US" dirty="0" err="1"/>
              <a:t>otkucajte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prezentacije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en-US" b="1" dirty="0" err="1"/>
              <a:t>Sačuvaj</a:t>
            </a:r>
            <a:r>
              <a:rPr lang="en-US" dirty="0"/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360" y="2551401"/>
            <a:ext cx="5771716" cy="376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99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25" y="1395549"/>
            <a:ext cx="4280671" cy="42806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63996" y="2340167"/>
            <a:ext cx="64047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8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HVALA NA PAŽNJI !</a:t>
            </a:r>
            <a:endParaRPr lang="en-US" sz="8000" dirty="0">
              <a:solidFill>
                <a:srgbClr val="D14424"/>
              </a:solidFill>
              <a:latin typeface="Impact" panose="020B080603090205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691098" y="-26126"/>
            <a:ext cx="0" cy="6322423"/>
          </a:xfrm>
          <a:prstGeom prst="line">
            <a:avLst/>
          </a:prstGeom>
          <a:ln w="57150">
            <a:solidFill>
              <a:srgbClr val="D144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91098" y="6283234"/>
            <a:ext cx="10580914" cy="0"/>
          </a:xfrm>
          <a:prstGeom prst="line">
            <a:avLst/>
          </a:prstGeom>
          <a:ln w="57150">
            <a:solidFill>
              <a:srgbClr val="D14424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377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0263" y="574766"/>
            <a:ext cx="111687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PowerPoint </a:t>
            </a:r>
            <a:r>
              <a:rPr lang="en-US" dirty="0" err="1"/>
              <a:t>prezentacije</a:t>
            </a:r>
            <a:r>
              <a:rPr lang="en-US" dirty="0"/>
              <a:t> </a:t>
            </a:r>
            <a:r>
              <a:rPr lang="en-US" dirty="0" err="1"/>
              <a:t>funkcionišu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projekcije</a:t>
            </a:r>
            <a:r>
              <a:rPr lang="en-US" dirty="0"/>
              <a:t> </a:t>
            </a:r>
            <a:r>
              <a:rPr lang="en-US" dirty="0" err="1"/>
              <a:t>slajdova</a:t>
            </a:r>
            <a:r>
              <a:rPr lang="en-US" dirty="0"/>
              <a:t>. 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 smtClean="0"/>
              <a:t>pren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poruku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priču</a:t>
            </a:r>
            <a:r>
              <a:rPr lang="en-US" dirty="0" smtClean="0"/>
              <a:t>,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smtClean="0"/>
              <a:t>elite </a:t>
            </a:r>
            <a:r>
              <a:rPr lang="en-US" dirty="0" smtClean="0"/>
              <a:t>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slajdove</a:t>
            </a:r>
            <a:r>
              <a:rPr lang="en-US" dirty="0"/>
              <a:t>. </a:t>
            </a:r>
            <a:r>
              <a:rPr lang="en-US" dirty="0" err="1"/>
              <a:t>Mislite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slajd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prazno</a:t>
            </a:r>
            <a:r>
              <a:rPr lang="en-US" dirty="0"/>
              <a:t> </a:t>
            </a:r>
            <a:r>
              <a:rPr lang="en-US" dirty="0" err="1"/>
              <a:t>platno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pomažu</a:t>
            </a:r>
            <a:r>
              <a:rPr lang="en-US" dirty="0"/>
              <a:t> da </a:t>
            </a:r>
            <a:r>
              <a:rPr lang="en-US" dirty="0" err="1" smtClean="0"/>
              <a:t>ispri</a:t>
            </a:r>
            <a:r>
              <a:rPr lang="sr-Latn-ME" dirty="0"/>
              <a:t>č</a:t>
            </a:r>
            <a:r>
              <a:rPr lang="en-US" dirty="0" smtClean="0"/>
              <a:t>ate </a:t>
            </a:r>
            <a:r>
              <a:rPr lang="en-US" dirty="0" err="1"/>
              <a:t>priču</a:t>
            </a:r>
            <a:r>
              <a:rPr lang="en-US" dirty="0"/>
              <a:t>.</a:t>
            </a:r>
          </a:p>
          <a:p>
            <a:endParaRPr lang="sr-Latn-ME" dirty="0" smtClean="0"/>
          </a:p>
          <a:p>
            <a:pPr algn="ctr"/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Izbor</a:t>
            </a:r>
            <a:r>
              <a:rPr lang="en-US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teme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endParaRPr lang="en-US" dirty="0"/>
          </a:p>
          <a:p>
            <a:pPr algn="just"/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otvorite</a:t>
            </a:r>
            <a:r>
              <a:rPr lang="en-US" dirty="0"/>
              <a:t> PowerPoint,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ećete</a:t>
            </a:r>
            <a:r>
              <a:rPr lang="en-US" dirty="0" smtClean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ugrađene</a:t>
            </a:r>
            <a:r>
              <a:rPr lang="en-US" dirty="0"/>
              <a:t> </a:t>
            </a:r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predlo</a:t>
            </a:r>
            <a:r>
              <a:rPr lang="sr-Latn-ME" dirty="0" smtClean="0"/>
              <a:t>ge</a:t>
            </a:r>
            <a:r>
              <a:rPr lang="en-US" dirty="0" smtClean="0"/>
              <a:t>. </a:t>
            </a:r>
            <a:r>
              <a:rPr lang="en-US" b="1" dirty="0" err="1"/>
              <a:t>Tema</a:t>
            </a:r>
            <a:r>
              <a:rPr lang="en-US" b="1" dirty="0"/>
              <a:t> </a:t>
            </a:r>
            <a:r>
              <a:rPr lang="en-US" b="1" dirty="0" err="1"/>
              <a:t>predstavlja</a:t>
            </a:r>
            <a:r>
              <a:rPr lang="en-US" b="1" dirty="0"/>
              <a:t> </a:t>
            </a:r>
            <a:r>
              <a:rPr lang="en-US" b="1" dirty="0" err="1"/>
              <a:t>dizajn</a:t>
            </a:r>
            <a:r>
              <a:rPr lang="en-US" b="1" dirty="0"/>
              <a:t> </a:t>
            </a:r>
            <a:r>
              <a:rPr lang="en-US" b="1" dirty="0" err="1"/>
              <a:t>slajda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sadrži</a:t>
            </a:r>
            <a:r>
              <a:rPr lang="en-US" b="1" dirty="0"/>
              <a:t> </a:t>
            </a:r>
            <a:r>
              <a:rPr lang="en-US" b="1" dirty="0" err="1"/>
              <a:t>odgovarajuće</a:t>
            </a:r>
            <a:r>
              <a:rPr lang="en-US" b="1" dirty="0"/>
              <a:t> </a:t>
            </a:r>
            <a:r>
              <a:rPr lang="en-US" b="1" dirty="0" err="1"/>
              <a:t>boje</a:t>
            </a:r>
            <a:r>
              <a:rPr lang="en-US" b="1" dirty="0"/>
              <a:t>, </a:t>
            </a:r>
            <a:r>
              <a:rPr lang="en-US" b="1" dirty="0" err="1"/>
              <a:t>fontove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specijalne</a:t>
            </a:r>
            <a:r>
              <a:rPr lang="en-US" b="1" dirty="0"/>
              <a:t> </a:t>
            </a:r>
            <a:r>
              <a:rPr lang="en-US" b="1" dirty="0" err="1"/>
              <a:t>efekte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što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smtClean="0"/>
              <a:t>s</a:t>
            </a:r>
            <a:r>
              <a:rPr lang="sr-Latn-ME" b="1" dirty="0" smtClean="0"/>
              <a:t>j</a:t>
            </a:r>
            <a:r>
              <a:rPr lang="en-US" b="1" dirty="0" err="1" smtClean="0"/>
              <a:t>enke</a:t>
            </a:r>
            <a:r>
              <a:rPr lang="en-US" b="1" dirty="0"/>
              <a:t>, </a:t>
            </a:r>
            <a:r>
              <a:rPr lang="en-US" b="1" dirty="0" err="1"/>
              <a:t>odrazi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još</a:t>
            </a:r>
            <a:r>
              <a:rPr lang="en-US" b="1" dirty="0"/>
              <a:t> </a:t>
            </a:r>
            <a:r>
              <a:rPr lang="en-US" b="1" dirty="0" err="1"/>
              <a:t>mnogo</a:t>
            </a:r>
            <a:r>
              <a:rPr lang="en-US" b="1" dirty="0"/>
              <a:t> toga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kartici</a:t>
            </a:r>
            <a:r>
              <a:rPr lang="en-US" dirty="0"/>
              <a:t> </a:t>
            </a:r>
            <a:r>
              <a:rPr lang="en-US" b="1" dirty="0" err="1"/>
              <a:t>datoteka</a:t>
            </a:r>
            <a:r>
              <a:rPr lang="en-US" dirty="0"/>
              <a:t> 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en-US" b="1" dirty="0"/>
              <a:t>novo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PowerPoint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teme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varijacije</a:t>
            </a:r>
            <a:r>
              <a:rPr lang="en-US" dirty="0"/>
              <a:t> </a:t>
            </a:r>
            <a:r>
              <a:rPr lang="en-US" dirty="0" err="1"/>
              <a:t>boja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odabrati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desne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dugme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Kreiraj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varijaciju</a:t>
            </a:r>
            <a:r>
              <a:rPr lang="en-US" dirty="0"/>
              <a:t> </a:t>
            </a:r>
            <a:r>
              <a:rPr lang="en-US" dirty="0" err="1"/>
              <a:t>boje</a:t>
            </a:r>
            <a:r>
              <a:rPr lang="en-US" dirty="0"/>
              <a:t> </a:t>
            </a:r>
            <a:r>
              <a:rPr lang="sr-Latn-ME" dirty="0" smtClean="0"/>
              <a:t>pa onda</a:t>
            </a:r>
            <a:r>
              <a:rPr lang="en-US" dirty="0" smtClean="0"/>
              <a:t> 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dugme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Kreiraj</a:t>
            </a:r>
            <a:r>
              <a:rPr lang="sr-Latn-ME" b="1" dirty="0" smtClean="0"/>
              <a:t>“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910" y="3621754"/>
            <a:ext cx="6141447" cy="275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4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0263" y="574766"/>
            <a:ext cx="111687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Umetanje novog slajda</a:t>
            </a:r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1703" y="1567543"/>
            <a:ext cx="10985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 </a:t>
            </a:r>
            <a:r>
              <a:rPr lang="en-US" dirty="0" err="1"/>
              <a:t>kartici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Početak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donju</a:t>
            </a:r>
            <a:r>
              <a:rPr lang="en-US" dirty="0"/>
              <a:t> </a:t>
            </a:r>
            <a:r>
              <a:rPr lang="en-US" dirty="0" err="1"/>
              <a:t>polovinu</a:t>
            </a:r>
            <a:r>
              <a:rPr lang="en-US" dirty="0"/>
              <a:t> </a:t>
            </a:r>
            <a:r>
              <a:rPr lang="en-US" dirty="0" err="1"/>
              <a:t>stavke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smtClean="0"/>
              <a:t>Novi </a:t>
            </a:r>
            <a:r>
              <a:rPr lang="en-US" b="1" dirty="0" err="1" smtClean="0"/>
              <a:t>slajd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raspored</a:t>
            </a:r>
            <a:r>
              <a:rPr lang="en-US" dirty="0"/>
              <a:t> </a:t>
            </a:r>
            <a:r>
              <a:rPr lang="en-US" dirty="0" err="1"/>
              <a:t>slajda</a:t>
            </a:r>
            <a:r>
              <a:rPr lang="en-US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1165" y="2375654"/>
            <a:ext cx="4695766" cy="275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763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4137" y="431074"/>
            <a:ext cx="1122099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Dodavanje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slajdova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endParaRPr lang="sr-Latn-ME" dirty="0" smtClean="0"/>
          </a:p>
          <a:p>
            <a:r>
              <a:rPr lang="en-US" dirty="0" err="1" smtClean="0"/>
              <a:t>Izaberite</a:t>
            </a:r>
            <a:r>
              <a:rPr lang="en-US" dirty="0" smtClean="0"/>
              <a:t> </a:t>
            </a:r>
            <a:r>
              <a:rPr lang="en-US" dirty="0" err="1"/>
              <a:t>slajd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želite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slajd</a:t>
            </a:r>
            <a:r>
              <a:rPr lang="en-US" dirty="0"/>
              <a:t>.</a:t>
            </a: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stavke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Početak</a:t>
            </a:r>
            <a:r>
              <a:rPr lang="sr-Latn-ME" b="1" dirty="0" smtClean="0"/>
              <a:t>“</a:t>
            </a:r>
            <a:r>
              <a:rPr lang="en-US" dirty="0"/>
              <a:t> &gt; </a:t>
            </a:r>
            <a:r>
              <a:rPr lang="sr-Latn-ME" dirty="0" smtClean="0"/>
              <a:t>“</a:t>
            </a:r>
            <a:r>
              <a:rPr lang="en-US" b="1" dirty="0" smtClean="0"/>
              <a:t>Novi </a:t>
            </a:r>
            <a:r>
              <a:rPr lang="en-US" b="1" dirty="0" err="1" smtClean="0"/>
              <a:t>slajd</a:t>
            </a:r>
            <a:r>
              <a:rPr lang="sr-Latn-ME" b="1" dirty="0" smtClean="0"/>
              <a:t>“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raspored</a:t>
            </a:r>
            <a:r>
              <a:rPr lang="en-US" dirty="0"/>
              <a:t>.</a:t>
            </a: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kucajte</a:t>
            </a:r>
            <a:r>
              <a:rPr lang="en-US" dirty="0"/>
              <a:t>.</a:t>
            </a:r>
          </a:p>
          <a:p>
            <a:pPr algn="ctr"/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sr-Latn-ME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Brisanje</a:t>
            </a:r>
            <a:r>
              <a:rPr lang="en-US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slajdova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just"/>
            <a:r>
              <a:rPr lang="en-US" u="sng" dirty="0" err="1"/>
              <a:t>Za</a:t>
            </a:r>
            <a:r>
              <a:rPr lang="en-US" u="sng" dirty="0"/>
              <a:t> </a:t>
            </a:r>
            <a:r>
              <a:rPr lang="en-US" u="sng" dirty="0" err="1"/>
              <a:t>jedan</a:t>
            </a:r>
            <a:r>
              <a:rPr lang="en-US" u="sng" dirty="0"/>
              <a:t> </a:t>
            </a:r>
            <a:r>
              <a:rPr lang="en-US" u="sng" dirty="0" err="1"/>
              <a:t>slajd</a:t>
            </a:r>
            <a:r>
              <a:rPr lang="en-US" dirty="0"/>
              <a:t>: 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desnim</a:t>
            </a:r>
            <a:r>
              <a:rPr lang="en-US" dirty="0"/>
              <a:t> </a:t>
            </a:r>
            <a:r>
              <a:rPr lang="en-US" dirty="0" err="1"/>
              <a:t>tasterom</a:t>
            </a:r>
            <a:r>
              <a:rPr lang="en-US" dirty="0"/>
              <a:t> </a:t>
            </a:r>
            <a:r>
              <a:rPr lang="en-US" dirty="0" err="1"/>
              <a:t>miša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slajd</a:t>
            </a:r>
            <a:r>
              <a:rPr lang="en-US" dirty="0"/>
              <a:t> u </a:t>
            </a:r>
            <a:r>
              <a:rPr lang="sr-Latn-ME" dirty="0" smtClean="0"/>
              <a:t>prozoru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sličicama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smtClean="0"/>
              <a:t>eve </a:t>
            </a:r>
            <a:r>
              <a:rPr lang="en-US" dirty="0" err="1" smtClean="0"/>
              <a:t>strane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Izbriši</a:t>
            </a:r>
            <a:r>
              <a:rPr lang="en-US" b="1" dirty="0" smtClean="0"/>
              <a:t> </a:t>
            </a:r>
            <a:r>
              <a:rPr lang="en-US" b="1" dirty="0" err="1" smtClean="0"/>
              <a:t>slajd</a:t>
            </a:r>
            <a:r>
              <a:rPr lang="sr-Latn-ME" b="1" dirty="0" smtClean="0"/>
              <a:t>“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u="sng" dirty="0" err="1"/>
              <a:t>Za</a:t>
            </a:r>
            <a:r>
              <a:rPr lang="en-US" u="sng" dirty="0"/>
              <a:t> </a:t>
            </a:r>
            <a:r>
              <a:rPr lang="en-US" u="sng" dirty="0" err="1"/>
              <a:t>više</a:t>
            </a:r>
            <a:r>
              <a:rPr lang="en-US" u="sng" dirty="0"/>
              <a:t> </a:t>
            </a:r>
            <a:r>
              <a:rPr lang="en-US" u="sng" dirty="0" err="1"/>
              <a:t>slajdova</a:t>
            </a:r>
            <a:r>
              <a:rPr lang="en-US" dirty="0"/>
              <a:t>: </a:t>
            </a:r>
            <a:r>
              <a:rPr lang="en-US" dirty="0" err="1"/>
              <a:t>Pritisnite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zadržite</a:t>
            </a:r>
            <a:r>
              <a:rPr lang="en-US" dirty="0"/>
              <a:t> taster </a:t>
            </a:r>
            <a:r>
              <a:rPr lang="en-US" i="1" dirty="0"/>
              <a:t>Ctrl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u </a:t>
            </a:r>
            <a:r>
              <a:rPr lang="sr-Latn-ME" dirty="0" smtClean="0"/>
              <a:t>prozoru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sličicama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smtClean="0"/>
              <a:t>eve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slajdove</a:t>
            </a:r>
            <a:r>
              <a:rPr lang="en-US" dirty="0"/>
              <a:t>. </a:t>
            </a:r>
            <a:r>
              <a:rPr lang="en-US" dirty="0" err="1"/>
              <a:t>Otpustite</a:t>
            </a:r>
            <a:r>
              <a:rPr lang="en-US" dirty="0"/>
              <a:t> taster </a:t>
            </a:r>
            <a:r>
              <a:rPr lang="en-US" i="1" dirty="0"/>
              <a:t>Ctrl</a:t>
            </a:r>
            <a:r>
              <a:rPr lang="en-US" dirty="0"/>
              <a:t>.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desnim</a:t>
            </a:r>
            <a:r>
              <a:rPr lang="en-US" dirty="0"/>
              <a:t> </a:t>
            </a:r>
            <a:r>
              <a:rPr lang="en-US" dirty="0" err="1"/>
              <a:t>tasterom</a:t>
            </a:r>
            <a:r>
              <a:rPr lang="en-US" dirty="0"/>
              <a:t> </a:t>
            </a:r>
            <a:r>
              <a:rPr lang="en-US" dirty="0" err="1"/>
              <a:t>miša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selekciju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Izbriši</a:t>
            </a:r>
            <a:r>
              <a:rPr lang="en-US" b="1" dirty="0" smtClean="0"/>
              <a:t> </a:t>
            </a:r>
            <a:r>
              <a:rPr lang="en-US" b="1" dirty="0" err="1" smtClean="0"/>
              <a:t>slajd</a:t>
            </a:r>
            <a:r>
              <a:rPr lang="sr-Latn-ME" b="1" dirty="0" smtClean="0"/>
              <a:t>“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u="sng" dirty="0" err="1"/>
              <a:t>Za</a:t>
            </a:r>
            <a:r>
              <a:rPr lang="en-US" u="sng" dirty="0"/>
              <a:t> </a:t>
            </a:r>
            <a:r>
              <a:rPr lang="en-US" u="sng" dirty="0" err="1"/>
              <a:t>niz</a:t>
            </a:r>
            <a:r>
              <a:rPr lang="en-US" u="sng" dirty="0"/>
              <a:t> </a:t>
            </a:r>
            <a:r>
              <a:rPr lang="en-US" u="sng" dirty="0" err="1"/>
              <a:t>slajdova</a:t>
            </a:r>
            <a:r>
              <a:rPr lang="en-US" dirty="0"/>
              <a:t>: </a:t>
            </a:r>
            <a:r>
              <a:rPr lang="en-US" dirty="0" err="1"/>
              <a:t>Pritisnite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zadržite</a:t>
            </a:r>
            <a:r>
              <a:rPr lang="en-US" dirty="0"/>
              <a:t> taster </a:t>
            </a:r>
            <a:r>
              <a:rPr lang="en-US" i="1" dirty="0"/>
              <a:t>Shift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u </a:t>
            </a:r>
            <a:r>
              <a:rPr lang="sr-Latn-ME" dirty="0" smtClean="0"/>
              <a:t>prozoru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sličicama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smtClean="0"/>
              <a:t>eve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</a:t>
            </a:r>
            <a:r>
              <a:rPr lang="sr-Latn-ME" dirty="0" smtClean="0"/>
              <a:t>j</a:t>
            </a:r>
            <a:r>
              <a:rPr lang="en-US" dirty="0" err="1" smtClean="0"/>
              <a:t>ednji</a:t>
            </a:r>
            <a:r>
              <a:rPr lang="en-US" dirty="0" smtClean="0"/>
              <a:t> </a:t>
            </a:r>
            <a:r>
              <a:rPr lang="en-US" dirty="0" err="1"/>
              <a:t>slajd</a:t>
            </a:r>
            <a:r>
              <a:rPr lang="en-US" dirty="0"/>
              <a:t> u </a:t>
            </a:r>
            <a:r>
              <a:rPr lang="en-US" dirty="0" err="1"/>
              <a:t>nizu</a:t>
            </a:r>
            <a:r>
              <a:rPr lang="en-US" dirty="0"/>
              <a:t>. </a:t>
            </a:r>
            <a:r>
              <a:rPr lang="en-US" dirty="0" err="1"/>
              <a:t>Pustite</a:t>
            </a:r>
            <a:r>
              <a:rPr lang="en-US" dirty="0"/>
              <a:t> taster </a:t>
            </a:r>
            <a:r>
              <a:rPr lang="en-US" i="1" dirty="0"/>
              <a:t>Shift</a:t>
            </a:r>
            <a:r>
              <a:rPr lang="en-US" dirty="0"/>
              <a:t>.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desnim</a:t>
            </a:r>
            <a:r>
              <a:rPr lang="en-US" dirty="0"/>
              <a:t> </a:t>
            </a:r>
            <a:r>
              <a:rPr lang="en-US" dirty="0" err="1"/>
              <a:t>tasterom</a:t>
            </a:r>
            <a:r>
              <a:rPr lang="en-US" dirty="0"/>
              <a:t> </a:t>
            </a:r>
            <a:r>
              <a:rPr lang="en-US" dirty="0" err="1"/>
              <a:t>miša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selekciju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Izbriši</a:t>
            </a:r>
            <a:r>
              <a:rPr lang="en-US" b="1" dirty="0" smtClean="0"/>
              <a:t> </a:t>
            </a:r>
            <a:r>
              <a:rPr lang="en-US" b="1" dirty="0" err="1" smtClean="0"/>
              <a:t>slajd</a:t>
            </a:r>
            <a:r>
              <a:rPr lang="sr-Latn-ME" b="1" dirty="0" smtClean="0"/>
              <a:t>“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8238"/>
          <a:stretch/>
        </p:blipFill>
        <p:spPr>
          <a:xfrm>
            <a:off x="5084618" y="263236"/>
            <a:ext cx="6941127" cy="3851563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18130054">
            <a:off x="4632162" y="1521457"/>
            <a:ext cx="1634836" cy="401334"/>
          </a:xfrm>
          <a:prstGeom prst="rightArrow">
            <a:avLst/>
          </a:prstGeom>
          <a:solidFill>
            <a:srgbClr val="D144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19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655" y="498764"/>
            <a:ext cx="1151312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Dupliranje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slajda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r>
              <a:rPr lang="en-US" dirty="0"/>
              <a:t>U </a:t>
            </a:r>
            <a:r>
              <a:rPr lang="sr-Latn-ME" dirty="0" smtClean="0"/>
              <a:t>prozoru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sličicama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smtClean="0"/>
              <a:t>eve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desnim</a:t>
            </a:r>
            <a:r>
              <a:rPr lang="en-US" dirty="0"/>
              <a:t> </a:t>
            </a:r>
            <a:r>
              <a:rPr lang="en-US" dirty="0" err="1"/>
              <a:t>tasterom</a:t>
            </a:r>
            <a:r>
              <a:rPr lang="en-US" dirty="0"/>
              <a:t> </a:t>
            </a:r>
            <a:r>
              <a:rPr lang="en-US" dirty="0" err="1"/>
              <a:t>miša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sličicu</a:t>
            </a:r>
            <a:r>
              <a:rPr lang="en-US" dirty="0"/>
              <a:t> </a:t>
            </a:r>
            <a:r>
              <a:rPr lang="en-US" dirty="0" err="1"/>
              <a:t>slajda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želite</a:t>
            </a:r>
            <a:r>
              <a:rPr lang="en-US" dirty="0"/>
              <a:t> da </a:t>
            </a:r>
            <a:r>
              <a:rPr lang="en-US" dirty="0" err="1"/>
              <a:t>duplirate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Dupliraj</a:t>
            </a:r>
            <a:r>
              <a:rPr lang="en-US" b="1" dirty="0" smtClean="0"/>
              <a:t> </a:t>
            </a:r>
            <a:r>
              <a:rPr lang="en-US" b="1" dirty="0" err="1" smtClean="0"/>
              <a:t>slajd</a:t>
            </a:r>
            <a:r>
              <a:rPr lang="sr-Latn-ME" b="1" dirty="0" smtClean="0"/>
              <a:t>“</a:t>
            </a:r>
            <a:r>
              <a:rPr lang="en-US" dirty="0" smtClean="0"/>
              <a:t>. </a:t>
            </a:r>
            <a:r>
              <a:rPr lang="en-US" dirty="0" err="1"/>
              <a:t>Duplikat</a:t>
            </a:r>
            <a:r>
              <a:rPr lang="en-US" dirty="0"/>
              <a:t> se </a:t>
            </a:r>
            <a:r>
              <a:rPr lang="en-US" dirty="0" err="1"/>
              <a:t>umeće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originala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  <a:p>
            <a:r>
              <a:rPr lang="en-US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Prom</a:t>
            </a:r>
            <a:r>
              <a:rPr lang="sr-Latn-ME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j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ena</a:t>
            </a:r>
            <a:r>
              <a:rPr lang="en-US" sz="3000" dirty="0" smtClean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rasporeda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slajdova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just"/>
            <a:r>
              <a:rPr lang="en-US" dirty="0"/>
              <a:t>U </a:t>
            </a:r>
            <a:r>
              <a:rPr lang="sr-Latn-ME" dirty="0" smtClean="0"/>
              <a:t>prozoru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smtClean="0"/>
              <a:t>eve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sličicu</a:t>
            </a:r>
            <a:r>
              <a:rPr lang="en-US" dirty="0"/>
              <a:t> </a:t>
            </a:r>
            <a:r>
              <a:rPr lang="en-US" dirty="0" err="1"/>
              <a:t>slajda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želite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prem</a:t>
            </a:r>
            <a:r>
              <a:rPr lang="sr-Latn-ME" dirty="0" smtClean="0"/>
              <a:t>j</a:t>
            </a:r>
            <a:r>
              <a:rPr lang="en-US" dirty="0" err="1" smtClean="0"/>
              <a:t>estite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prevucite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lokaciju</a:t>
            </a:r>
            <a:r>
              <a:rPr lang="en-US" dirty="0"/>
              <a:t>.</a:t>
            </a:r>
          </a:p>
          <a:p>
            <a:pPr algn="just"/>
            <a:r>
              <a:rPr lang="en-US" b="1" dirty="0" err="1"/>
              <a:t>Izbor</a:t>
            </a:r>
            <a:r>
              <a:rPr lang="en-US" b="1" dirty="0"/>
              <a:t> </a:t>
            </a:r>
            <a:r>
              <a:rPr lang="en-US" b="1" dirty="0" err="1"/>
              <a:t>više</a:t>
            </a:r>
            <a:r>
              <a:rPr lang="en-US" b="1" dirty="0"/>
              <a:t> </a:t>
            </a:r>
            <a:r>
              <a:rPr lang="en-US" b="1" dirty="0" err="1"/>
              <a:t>slajdova</a:t>
            </a:r>
            <a:r>
              <a:rPr lang="en-US" dirty="0"/>
              <a:t>: </a:t>
            </a:r>
            <a:r>
              <a:rPr lang="en-US" dirty="0" err="1"/>
              <a:t>Pritisnite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zadržite</a:t>
            </a:r>
            <a:r>
              <a:rPr lang="en-US" dirty="0"/>
              <a:t> taster </a:t>
            </a:r>
            <a:r>
              <a:rPr lang="en-US" i="1" dirty="0"/>
              <a:t>Ctrl</a:t>
            </a:r>
            <a:r>
              <a:rPr lang="en-US" dirty="0" smtClean="0"/>
              <a:t>,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zatim</a:t>
            </a:r>
            <a:r>
              <a:rPr lang="en-US" dirty="0"/>
              <a:t> u </a:t>
            </a:r>
            <a:r>
              <a:rPr lang="en-US" dirty="0" err="1"/>
              <a:t>oknu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smtClean="0"/>
              <a:t>eve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slajd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želite</a:t>
            </a:r>
            <a:r>
              <a:rPr lang="en-US" dirty="0"/>
              <a:t> da </a:t>
            </a:r>
            <a:r>
              <a:rPr lang="en-US" dirty="0" err="1" smtClean="0"/>
              <a:t>prem</a:t>
            </a:r>
            <a:r>
              <a:rPr lang="sr-Latn-ME" dirty="0" smtClean="0"/>
              <a:t>j</a:t>
            </a:r>
            <a:r>
              <a:rPr lang="en-US" dirty="0" err="1" smtClean="0"/>
              <a:t>estite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Otpustite</a:t>
            </a:r>
            <a:r>
              <a:rPr lang="en-US" dirty="0" smtClean="0"/>
              <a:t> </a:t>
            </a:r>
            <a:r>
              <a:rPr lang="en-US" dirty="0"/>
              <a:t>taster </a:t>
            </a:r>
            <a:r>
              <a:rPr lang="en-US" i="1" dirty="0"/>
              <a:t>Ctrl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prevucite</a:t>
            </a:r>
            <a:r>
              <a:rPr lang="en-US" dirty="0"/>
              <a:t> </a:t>
            </a:r>
            <a:r>
              <a:rPr lang="en-US" dirty="0" err="1"/>
              <a:t>izabrane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slajdove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lokaciju</a:t>
            </a:r>
            <a:r>
              <a:rPr lang="en-US" dirty="0"/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22741" b="7860"/>
          <a:stretch/>
        </p:blipFill>
        <p:spPr>
          <a:xfrm>
            <a:off x="5376512" y="2299257"/>
            <a:ext cx="6455270" cy="4328350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19813539">
            <a:off x="3851564" y="5514110"/>
            <a:ext cx="2729345" cy="595745"/>
          </a:xfrm>
          <a:prstGeom prst="rightArrow">
            <a:avLst/>
          </a:prstGeom>
          <a:solidFill>
            <a:srgbClr val="D144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8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655" y="415636"/>
            <a:ext cx="1148541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Dodavanje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teksta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r>
              <a:rPr lang="sr-Latn-ME" dirty="0" smtClean="0"/>
              <a:t>                                              </a:t>
            </a:r>
            <a:r>
              <a:rPr lang="en-US" dirty="0" err="1" smtClean="0"/>
              <a:t>Izaberite</a:t>
            </a:r>
            <a:r>
              <a:rPr lang="en-US" dirty="0" smtClean="0"/>
              <a:t> </a:t>
            </a:r>
            <a:r>
              <a:rPr lang="en-US" dirty="0" err="1"/>
              <a:t>čuvar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počnite</a:t>
            </a:r>
            <a:r>
              <a:rPr lang="en-US" dirty="0"/>
              <a:t> da </a:t>
            </a:r>
            <a:r>
              <a:rPr lang="en-US" dirty="0" err="1"/>
              <a:t>kucate</a:t>
            </a:r>
            <a:r>
              <a:rPr lang="en-US" dirty="0"/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90992" y="1295399"/>
            <a:ext cx="3286125" cy="2143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8655" y="2366962"/>
            <a:ext cx="109533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Oblikovanje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teksta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Alatke</a:t>
            </a:r>
            <a:r>
              <a:rPr lang="en-US" b="1" dirty="0" smtClean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 smtClean="0"/>
              <a:t>crtanje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Oblikovanje</a:t>
            </a:r>
            <a:r>
              <a:rPr lang="sr-Latn-ME" b="1" dirty="0" smtClean="0"/>
              <a:t>“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655" y="4136880"/>
            <a:ext cx="6153150" cy="14382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02582" y="4136880"/>
            <a:ext cx="48629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Uradite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od </a:t>
            </a:r>
            <a:r>
              <a:rPr lang="en-US" dirty="0" err="1" smtClean="0"/>
              <a:t>sl</a:t>
            </a:r>
            <a:r>
              <a:rPr lang="sr-Latn-ME" dirty="0" smtClean="0"/>
              <a:t>j</a:t>
            </a:r>
            <a:r>
              <a:rPr lang="en-US" dirty="0" err="1" smtClean="0"/>
              <a:t>edećeg</a:t>
            </a:r>
            <a:r>
              <a:rPr lang="en-US" dirty="0"/>
              <a:t>:</a:t>
            </a:r>
          </a:p>
          <a:p>
            <a:r>
              <a:rPr lang="en-US" dirty="0"/>
              <a:t>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ij</a:t>
            </a:r>
            <a:r>
              <a:rPr lang="en-US" dirty="0" err="1" smtClean="0"/>
              <a:t>enili</a:t>
            </a:r>
            <a:r>
              <a:rPr lang="en-US" dirty="0" smtClean="0"/>
              <a:t> </a:t>
            </a:r>
            <a:r>
              <a:rPr lang="en-US" dirty="0" err="1"/>
              <a:t>boju</a:t>
            </a:r>
            <a:r>
              <a:rPr lang="en-US" dirty="0"/>
              <a:t> </a:t>
            </a:r>
            <a:r>
              <a:rPr lang="en-US" dirty="0" err="1"/>
              <a:t>teksta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odaberite</a:t>
            </a:r>
            <a:r>
              <a:rPr lang="en-US" dirty="0" smtClean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Popuna</a:t>
            </a:r>
            <a:r>
              <a:rPr lang="en-US" b="1" dirty="0" smtClean="0"/>
              <a:t> </a:t>
            </a:r>
            <a:r>
              <a:rPr lang="en-US" b="1" dirty="0" err="1" smtClean="0"/>
              <a:t>teksta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boju</a:t>
            </a:r>
            <a:r>
              <a:rPr lang="en-US" dirty="0"/>
              <a:t>.</a:t>
            </a:r>
          </a:p>
          <a:p>
            <a:r>
              <a:rPr lang="en-US" dirty="0"/>
              <a:t>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ij</a:t>
            </a:r>
            <a:r>
              <a:rPr lang="en-US" dirty="0" err="1" smtClean="0"/>
              <a:t>enili</a:t>
            </a:r>
            <a:r>
              <a:rPr lang="en-US" dirty="0" smtClean="0"/>
              <a:t> </a:t>
            </a:r>
            <a:r>
              <a:rPr lang="en-US" dirty="0" err="1"/>
              <a:t>boju</a:t>
            </a:r>
            <a:r>
              <a:rPr lang="en-US" dirty="0"/>
              <a:t> </a:t>
            </a:r>
            <a:r>
              <a:rPr lang="en-US" dirty="0" err="1"/>
              <a:t>obrisa</a:t>
            </a:r>
            <a:r>
              <a:rPr lang="en-US" dirty="0"/>
              <a:t> </a:t>
            </a:r>
            <a:r>
              <a:rPr lang="en-US" dirty="0" err="1"/>
              <a:t>teksta</a:t>
            </a:r>
            <a:r>
              <a:rPr lang="en-US" dirty="0"/>
              <a:t>,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Obris</a:t>
            </a:r>
            <a:r>
              <a:rPr lang="en-US" b="1" dirty="0" smtClean="0"/>
              <a:t> </a:t>
            </a:r>
            <a:r>
              <a:rPr lang="en-US" b="1" dirty="0" err="1" smtClean="0"/>
              <a:t>teksta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boju</a:t>
            </a:r>
            <a:r>
              <a:rPr lang="en-US" dirty="0"/>
              <a:t>.</a:t>
            </a:r>
          </a:p>
          <a:p>
            <a:r>
              <a:rPr lang="en-US" dirty="0"/>
              <a:t>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ij</a:t>
            </a:r>
            <a:r>
              <a:rPr lang="en-US" dirty="0" err="1" smtClean="0"/>
              <a:t>enili</a:t>
            </a:r>
            <a:r>
              <a:rPr lang="en-US" dirty="0" smtClean="0"/>
              <a:t> s</a:t>
            </a:r>
            <a:r>
              <a:rPr lang="sr-Latn-ME" dirty="0" smtClean="0"/>
              <a:t>j</a:t>
            </a:r>
            <a:r>
              <a:rPr lang="en-US" dirty="0" err="1" smtClean="0"/>
              <a:t>enku</a:t>
            </a:r>
            <a:r>
              <a:rPr lang="en-US" dirty="0"/>
              <a:t>, </a:t>
            </a:r>
            <a:r>
              <a:rPr lang="en-US" dirty="0" err="1"/>
              <a:t>odraz</a:t>
            </a:r>
            <a:r>
              <a:rPr lang="en-US" dirty="0"/>
              <a:t>, </a:t>
            </a:r>
            <a:r>
              <a:rPr lang="en-US" dirty="0" err="1"/>
              <a:t>sjaj</a:t>
            </a:r>
            <a:r>
              <a:rPr lang="en-US" dirty="0"/>
              <a:t>, </a:t>
            </a:r>
            <a:r>
              <a:rPr lang="en-US" dirty="0" err="1"/>
              <a:t>kosinu</a:t>
            </a:r>
            <a:r>
              <a:rPr lang="en-US" dirty="0"/>
              <a:t>, 3-D </a:t>
            </a:r>
            <a:r>
              <a:rPr lang="en-US" dirty="0" err="1"/>
              <a:t>rotaciju</a:t>
            </a:r>
            <a:r>
              <a:rPr lang="en-US" dirty="0"/>
              <a:t>, </a:t>
            </a:r>
            <a:r>
              <a:rPr lang="en-US" dirty="0" err="1"/>
              <a:t>transformaciju</a:t>
            </a:r>
            <a:r>
              <a:rPr lang="en-US" dirty="0"/>
              <a:t>,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Efekti</a:t>
            </a:r>
            <a:r>
              <a:rPr lang="en-US" b="1" dirty="0" smtClean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 smtClean="0"/>
              <a:t>tekst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željeni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727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98764"/>
            <a:ext cx="11277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Dodavanje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slika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just"/>
            <a:r>
              <a:rPr lang="en-US" dirty="0"/>
              <a:t>Na </a:t>
            </a:r>
            <a:r>
              <a:rPr lang="en-US" dirty="0" err="1"/>
              <a:t>kartici</a:t>
            </a:r>
            <a:r>
              <a:rPr lang="en-US" b="1" dirty="0"/>
              <a:t> </a:t>
            </a:r>
            <a:r>
              <a:rPr lang="sr-Latn-ME" b="1" dirty="0" smtClean="0"/>
              <a:t>“</a:t>
            </a:r>
            <a:r>
              <a:rPr lang="en-US" b="1" dirty="0" err="1" smtClean="0"/>
              <a:t>Umetanje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uradite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od </a:t>
            </a:r>
            <a:r>
              <a:rPr lang="en-US" dirty="0" err="1" smtClean="0"/>
              <a:t>sl</a:t>
            </a:r>
            <a:r>
              <a:rPr lang="sr-Latn-ME" dirty="0" smtClean="0"/>
              <a:t>j</a:t>
            </a:r>
            <a:r>
              <a:rPr lang="en-US" dirty="0" err="1" smtClean="0"/>
              <a:t>edećeg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umetnuli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sačuvana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lokalnoj</a:t>
            </a:r>
            <a:r>
              <a:rPr lang="en-US" dirty="0"/>
              <a:t> disk </a:t>
            </a:r>
            <a:r>
              <a:rPr lang="en-US" dirty="0" err="1"/>
              <a:t>jedinici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unutrašnjem</a:t>
            </a:r>
            <a:r>
              <a:rPr lang="en-US" dirty="0"/>
              <a:t> </a:t>
            </a:r>
            <a:r>
              <a:rPr lang="en-US" dirty="0" err="1"/>
              <a:t>serveru</a:t>
            </a:r>
            <a:r>
              <a:rPr lang="en-US" dirty="0"/>
              <a:t>,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Slike</a:t>
            </a:r>
            <a:r>
              <a:rPr lang="sr-Latn-ME" b="1" dirty="0" smtClean="0"/>
              <a:t>“</a:t>
            </a:r>
            <a:r>
              <a:rPr lang="en-US" dirty="0" smtClean="0"/>
              <a:t>, </a:t>
            </a:r>
            <a:r>
              <a:rPr lang="en-US" dirty="0" err="1"/>
              <a:t>potražite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Umetni</a:t>
            </a:r>
            <a:r>
              <a:rPr lang="sr-Latn-ME" b="1" dirty="0" smtClean="0"/>
              <a:t>“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/>
              <a:t>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umetnuli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veba</a:t>
            </a:r>
            <a:r>
              <a:rPr lang="en-US" dirty="0"/>
              <a:t>,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en-US" b="1" dirty="0" err="1"/>
              <a:t>slike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 smtClean="0"/>
              <a:t>mreži</a:t>
            </a:r>
            <a:r>
              <a:rPr lang="sr-Latn-ME" b="1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koristite</a:t>
            </a:r>
            <a:r>
              <a:rPr lang="en-US" dirty="0"/>
              <a:t> </a:t>
            </a:r>
            <a:r>
              <a:rPr lang="en-US" dirty="0" err="1"/>
              <a:t>polje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pretragu</a:t>
            </a:r>
            <a:r>
              <a:rPr lang="en-US" dirty="0"/>
              <a:t> 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pronašli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10495" b="8049"/>
          <a:stretch/>
        </p:blipFill>
        <p:spPr>
          <a:xfrm>
            <a:off x="2632363" y="2622422"/>
            <a:ext cx="6927273" cy="4001120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18539001">
            <a:off x="1011382" y="4156363"/>
            <a:ext cx="2715491" cy="498764"/>
          </a:xfrm>
          <a:prstGeom prst="rightArrow">
            <a:avLst/>
          </a:prstGeom>
          <a:solidFill>
            <a:srgbClr val="D144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31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6473" y="498764"/>
            <a:ext cx="1119447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Dodavanje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oblika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just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just"/>
            <a:r>
              <a:rPr lang="en-US" dirty="0" err="1"/>
              <a:t>Možete</a:t>
            </a:r>
            <a:r>
              <a:rPr lang="en-US" dirty="0"/>
              <a:t> da </a:t>
            </a:r>
            <a:r>
              <a:rPr lang="en-US" dirty="0" err="1"/>
              <a:t>dodate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ilustrovali</a:t>
            </a:r>
            <a:r>
              <a:rPr lang="en-US" dirty="0"/>
              <a:t> </a:t>
            </a:r>
            <a:r>
              <a:rPr lang="en-US" dirty="0" err="1"/>
              <a:t>slajd</a:t>
            </a:r>
            <a:r>
              <a:rPr lang="en-US" dirty="0"/>
              <a:t>. 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kartici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Umetanje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sr-Latn-ME" b="1" dirty="0" smtClean="0"/>
              <a:t>O</a:t>
            </a:r>
            <a:r>
              <a:rPr lang="en-US" b="1" dirty="0" err="1" smtClean="0"/>
              <a:t>blici</a:t>
            </a:r>
            <a:r>
              <a:rPr lang="sr-Latn-ME" b="1" dirty="0" smtClean="0"/>
              <a:t>“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menija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slajda</a:t>
            </a:r>
            <a:r>
              <a:rPr lang="en-US" dirty="0"/>
              <a:t> </a:t>
            </a:r>
            <a:r>
              <a:rPr lang="en-US" dirty="0" err="1"/>
              <a:t>kliknite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prevucite</a:t>
            </a:r>
            <a:r>
              <a:rPr lang="en-US" dirty="0"/>
              <a:t> 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nacrtali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traci</a:t>
            </a:r>
            <a:r>
              <a:rPr lang="en-US" dirty="0"/>
              <a:t> </a:t>
            </a: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karticu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Oblikovanje</a:t>
            </a:r>
            <a:r>
              <a:rPr lang="sr-Latn-ME" b="1" dirty="0" smtClean="0"/>
              <a:t>“</a:t>
            </a:r>
            <a:r>
              <a:rPr lang="en-US" dirty="0"/>
              <a:t> </a:t>
            </a:r>
            <a:r>
              <a:rPr lang="en-US" dirty="0" err="1"/>
              <a:t>ili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Oblikovanje</a:t>
            </a:r>
            <a:r>
              <a:rPr lang="en-US" b="1" dirty="0" smtClean="0"/>
              <a:t> </a:t>
            </a:r>
            <a:r>
              <a:rPr lang="en-US" b="1" dirty="0" err="1" smtClean="0"/>
              <a:t>oblika</a:t>
            </a:r>
            <a:r>
              <a:rPr lang="sr-Latn-ME" b="1" dirty="0" smtClean="0"/>
              <a:t>“</a:t>
            </a:r>
            <a:r>
              <a:rPr lang="en-US" dirty="0" smtClean="0"/>
              <a:t>. </a:t>
            </a:r>
            <a:r>
              <a:rPr lang="en-US" dirty="0" err="1"/>
              <a:t>Otvorite</a:t>
            </a:r>
            <a:r>
              <a:rPr lang="en-US" dirty="0"/>
              <a:t> </a:t>
            </a:r>
            <a:r>
              <a:rPr lang="en-US" dirty="0" err="1"/>
              <a:t>galeriju</a:t>
            </a:r>
            <a:r>
              <a:rPr lang="en-US" dirty="0"/>
              <a:t> </a:t>
            </a:r>
            <a:r>
              <a:rPr lang="sr-Latn-ME" dirty="0" smtClean="0"/>
              <a:t>“</a:t>
            </a:r>
            <a:r>
              <a:rPr lang="en-US" b="1" dirty="0" err="1" smtClean="0"/>
              <a:t>Stilovi</a:t>
            </a:r>
            <a:r>
              <a:rPr lang="en-US" b="1" dirty="0" smtClean="0"/>
              <a:t> </a:t>
            </a:r>
            <a:r>
              <a:rPr lang="en-US" b="1" dirty="0" err="1" smtClean="0"/>
              <a:t>oblika</a:t>
            </a:r>
            <a:r>
              <a:rPr lang="sr-Latn-ME" b="1" dirty="0" smtClean="0"/>
              <a:t>“</a:t>
            </a:r>
            <a:r>
              <a:rPr lang="en-US" dirty="0"/>
              <a:t> 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izabranom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dodali</a:t>
            </a:r>
            <a:r>
              <a:rPr lang="en-US" dirty="0"/>
              <a:t> </a:t>
            </a:r>
            <a:r>
              <a:rPr lang="en-US" dirty="0" err="1"/>
              <a:t>boju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stil</a:t>
            </a:r>
            <a:r>
              <a:rPr lang="en-US" dirty="0"/>
              <a:t> 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j</a:t>
            </a:r>
            <a:r>
              <a:rPr lang="en-US" dirty="0" err="1" smtClean="0"/>
              <a:t>enčenje</a:t>
            </a:r>
            <a:r>
              <a:rPr lang="en-US" dirty="0"/>
              <a:t>).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688" y="3254951"/>
            <a:ext cx="7352087" cy="2065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431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218" y="401782"/>
            <a:ext cx="1144385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Animiranje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teksta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ili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D14424"/>
                </a:solidFill>
                <a:latin typeface="Impact" panose="020B0806030902050204" pitchFamily="34" charset="0"/>
              </a:rPr>
              <a:t>objekata</a:t>
            </a:r>
            <a:endParaRPr lang="sr-Latn-ME" sz="3000" dirty="0" smtClean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pPr algn="ctr"/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r>
              <a:rPr lang="en-US" dirty="0" err="1" smtClean="0"/>
              <a:t>Možete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animirate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, </a:t>
            </a:r>
            <a:r>
              <a:rPr lang="en-US" dirty="0" err="1"/>
              <a:t>slike</a:t>
            </a:r>
            <a:r>
              <a:rPr lang="en-US" dirty="0"/>
              <a:t>, </a:t>
            </a:r>
            <a:r>
              <a:rPr lang="en-US" dirty="0" err="1"/>
              <a:t>oblike</a:t>
            </a:r>
            <a:r>
              <a:rPr lang="en-US" dirty="0"/>
              <a:t>, </a:t>
            </a:r>
            <a:r>
              <a:rPr lang="en-US" dirty="0" err="1"/>
              <a:t>tabele</a:t>
            </a:r>
            <a:r>
              <a:rPr lang="en-US" dirty="0"/>
              <a:t>, SmartArt </a:t>
            </a:r>
            <a:r>
              <a:rPr lang="en-US" dirty="0" err="1"/>
              <a:t>grafike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 u PowerPoint </a:t>
            </a:r>
            <a:r>
              <a:rPr lang="en-US" dirty="0" err="1"/>
              <a:t>prezentaciji</a:t>
            </a:r>
            <a:r>
              <a:rPr lang="en-US" dirty="0"/>
              <a:t>.</a:t>
            </a:r>
          </a:p>
          <a:p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učine</a:t>
            </a:r>
            <a:r>
              <a:rPr lang="en-US" dirty="0"/>
              <a:t> da se </a:t>
            </a:r>
            <a:r>
              <a:rPr lang="en-US" dirty="0" err="1"/>
              <a:t>objekat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, </a:t>
            </a:r>
            <a:r>
              <a:rPr lang="en-US" dirty="0" err="1"/>
              <a:t>nestaje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 smtClean="0"/>
              <a:t>pom</a:t>
            </a:r>
            <a:r>
              <a:rPr lang="sr-Latn-ME" dirty="0" smtClean="0"/>
              <a:t>j</a:t>
            </a:r>
            <a:r>
              <a:rPr lang="en-US" dirty="0" smtClean="0"/>
              <a:t>era</a:t>
            </a:r>
            <a:r>
              <a:rPr lang="en-US" dirty="0"/>
              <a:t>.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smtClean="0"/>
              <a:t>prom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veličinu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boju</a:t>
            </a:r>
            <a:r>
              <a:rPr lang="en-US" dirty="0"/>
              <a:t> </a:t>
            </a:r>
            <a:r>
              <a:rPr lang="en-US" dirty="0" err="1"/>
              <a:t>objekta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sr-Latn-ME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Izaberite</a:t>
            </a:r>
            <a:r>
              <a:rPr lang="en-US" dirty="0" smtClean="0"/>
              <a:t> </a:t>
            </a:r>
            <a:r>
              <a:rPr lang="en-US" dirty="0" err="1"/>
              <a:t>objekat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želite</a:t>
            </a:r>
            <a:r>
              <a:rPr lang="en-US" dirty="0"/>
              <a:t> da </a:t>
            </a:r>
            <a:r>
              <a:rPr lang="en-US" dirty="0" err="1"/>
              <a:t>animirate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en-US" b="1" dirty="0" err="1"/>
              <a:t>Animacije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animaciju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Izaberite</a:t>
            </a:r>
            <a:r>
              <a:rPr lang="en-US" dirty="0"/>
              <a:t> </a:t>
            </a:r>
            <a:r>
              <a:rPr lang="en-US" dirty="0" err="1"/>
              <a:t>stavku</a:t>
            </a:r>
            <a:r>
              <a:rPr lang="en-US" dirty="0"/>
              <a:t> </a:t>
            </a:r>
            <a:r>
              <a:rPr lang="en-US" b="1" dirty="0" err="1"/>
              <a:t>Opcije</a:t>
            </a:r>
            <a:r>
              <a:rPr lang="en-US" b="1" dirty="0"/>
              <a:t> </a:t>
            </a:r>
            <a:r>
              <a:rPr lang="en-US" b="1" dirty="0" err="1"/>
              <a:t>efekta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odaberite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sr-Latn-ME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16139" b="8238"/>
          <a:stretch/>
        </p:blipFill>
        <p:spPr>
          <a:xfrm>
            <a:off x="5374394" y="1929591"/>
            <a:ext cx="6429679" cy="41941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3964" y="3075893"/>
            <a:ext cx="51804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Upravljanje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animacijama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i</a:t>
            </a:r>
            <a:r>
              <a:rPr lang="en-US" sz="3000" dirty="0">
                <a:solidFill>
                  <a:srgbClr val="D14424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D14424"/>
                </a:solidFill>
                <a:latin typeface="Impact" panose="020B0806030902050204" pitchFamily="34" charset="0"/>
              </a:rPr>
              <a:t>efektima</a:t>
            </a:r>
            <a:endParaRPr lang="en-US" sz="3000" dirty="0">
              <a:solidFill>
                <a:srgbClr val="D14424"/>
              </a:solidFill>
              <a:latin typeface="Impact" panose="020B0806030902050204" pitchFamily="34" charset="0"/>
            </a:endParaRPr>
          </a:p>
          <a:p>
            <a:endParaRPr lang="sr-Latn-ME" dirty="0" smtClean="0"/>
          </a:p>
          <a:p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pokretanje</a:t>
            </a:r>
            <a:r>
              <a:rPr lang="en-US" dirty="0"/>
              <a:t> </a:t>
            </a:r>
            <a:r>
              <a:rPr lang="en-US" dirty="0" err="1"/>
              <a:t>animacija</a:t>
            </a:r>
            <a:r>
              <a:rPr lang="en-US" dirty="0"/>
              <a:t> u </a:t>
            </a:r>
            <a:r>
              <a:rPr lang="en-US" dirty="0" err="1"/>
              <a:t>prezentaciji</a:t>
            </a:r>
            <a:r>
              <a:rPr lang="en-US" dirty="0"/>
              <a:t>:</a:t>
            </a:r>
          </a:p>
          <a:p>
            <a:r>
              <a:rPr lang="en-US" b="1" dirty="0"/>
              <a:t>Na </a:t>
            </a:r>
            <a:r>
              <a:rPr lang="en-US" b="1" dirty="0" err="1"/>
              <a:t>klik</a:t>
            </a:r>
            <a:r>
              <a:rPr lang="en-US" dirty="0"/>
              <a:t>: </a:t>
            </a:r>
            <a:r>
              <a:rPr lang="en-US" dirty="0" err="1"/>
              <a:t>Pokrenite</a:t>
            </a:r>
            <a:r>
              <a:rPr lang="en-US" dirty="0"/>
              <a:t> </a:t>
            </a:r>
            <a:r>
              <a:rPr lang="en-US" dirty="0" err="1"/>
              <a:t>animaciju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kliknete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slajd</a:t>
            </a:r>
            <a:r>
              <a:rPr lang="en-US" dirty="0"/>
              <a:t>.</a:t>
            </a:r>
          </a:p>
          <a:p>
            <a:r>
              <a:rPr lang="en-US" b="1" dirty="0"/>
              <a:t>Sa </a:t>
            </a:r>
            <a:r>
              <a:rPr lang="en-US" b="1" dirty="0" err="1"/>
              <a:t>prethodnim</a:t>
            </a:r>
            <a:r>
              <a:rPr lang="en-US" dirty="0"/>
              <a:t>: </a:t>
            </a:r>
            <a:r>
              <a:rPr lang="en-US" dirty="0" err="1"/>
              <a:t>Reprodukujte</a:t>
            </a:r>
            <a:r>
              <a:rPr lang="en-US" dirty="0"/>
              <a:t> </a:t>
            </a:r>
            <a:r>
              <a:rPr lang="en-US" dirty="0" err="1"/>
              <a:t>animaciju</a:t>
            </a:r>
            <a:r>
              <a:rPr lang="en-US" dirty="0"/>
              <a:t> 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prethodnu</a:t>
            </a:r>
            <a:r>
              <a:rPr lang="en-US" dirty="0"/>
              <a:t> </a:t>
            </a:r>
            <a:r>
              <a:rPr lang="en-US" dirty="0" err="1"/>
              <a:t>animaciju</a:t>
            </a:r>
            <a:r>
              <a:rPr lang="en-US" dirty="0"/>
              <a:t> u </a:t>
            </a:r>
            <a:r>
              <a:rPr lang="en-US" dirty="0" err="1"/>
              <a:t>redosledu</a:t>
            </a:r>
            <a:r>
              <a:rPr lang="en-US" dirty="0"/>
              <a:t>.</a:t>
            </a:r>
          </a:p>
          <a:p>
            <a:r>
              <a:rPr lang="en-US" b="1" dirty="0" err="1"/>
              <a:t>Posle</a:t>
            </a:r>
            <a:r>
              <a:rPr lang="en-US" b="1" dirty="0"/>
              <a:t> </a:t>
            </a:r>
            <a:r>
              <a:rPr lang="en-US" b="1" dirty="0" err="1"/>
              <a:t>prethodnog</a:t>
            </a:r>
            <a:r>
              <a:rPr lang="en-US" dirty="0"/>
              <a:t>: </a:t>
            </a:r>
            <a:r>
              <a:rPr lang="en-US" dirty="0" err="1"/>
              <a:t>Pokrenite</a:t>
            </a:r>
            <a:r>
              <a:rPr lang="en-US" dirty="0"/>
              <a:t> </a:t>
            </a:r>
            <a:r>
              <a:rPr lang="en-US" dirty="0" err="1"/>
              <a:t>animaciju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desi </a:t>
            </a:r>
            <a:r>
              <a:rPr lang="en-US" dirty="0" err="1"/>
              <a:t>prethodna</a:t>
            </a:r>
            <a:r>
              <a:rPr lang="en-US" dirty="0"/>
              <a:t>.</a:t>
            </a:r>
          </a:p>
          <a:p>
            <a:r>
              <a:rPr lang="en-US" b="1" dirty="0" err="1"/>
              <a:t>Trajanje</a:t>
            </a:r>
            <a:r>
              <a:rPr lang="en-US" dirty="0"/>
              <a:t>: </a:t>
            </a:r>
            <a:r>
              <a:rPr lang="en-US" dirty="0" err="1"/>
              <a:t>Produžite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skratite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.</a:t>
            </a:r>
          </a:p>
          <a:p>
            <a:r>
              <a:rPr lang="en-US" b="1" dirty="0" err="1"/>
              <a:t>Odlaganje</a:t>
            </a:r>
            <a:r>
              <a:rPr lang="en-US" dirty="0"/>
              <a:t>: </a:t>
            </a:r>
            <a:r>
              <a:rPr lang="en-US" dirty="0" err="1"/>
              <a:t>Dodajte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pokretanja</a:t>
            </a:r>
            <a:r>
              <a:rPr lang="en-US" dirty="0"/>
              <a:t> </a:t>
            </a:r>
            <a:r>
              <a:rPr lang="en-US" dirty="0" err="1"/>
              <a:t>efekta</a:t>
            </a:r>
            <a:r>
              <a:rPr lang="en-US" dirty="0"/>
              <a:t>.</a:t>
            </a:r>
          </a:p>
        </p:txBody>
      </p:sp>
      <p:sp>
        <p:nvSpPr>
          <p:cNvPr id="7" name="Right Arrow 6"/>
          <p:cNvSpPr/>
          <p:nvPr/>
        </p:nvSpPr>
        <p:spPr>
          <a:xfrm rot="13955679">
            <a:off x="6811956" y="3465269"/>
            <a:ext cx="3558749" cy="526473"/>
          </a:xfrm>
          <a:prstGeom prst="rightArrow">
            <a:avLst/>
          </a:prstGeom>
          <a:solidFill>
            <a:srgbClr val="D144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357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14</cp:revision>
  <dcterms:created xsi:type="dcterms:W3CDTF">2020-01-19T20:21:40Z</dcterms:created>
  <dcterms:modified xsi:type="dcterms:W3CDTF">2020-03-14T20:48:17Z</dcterms:modified>
</cp:coreProperties>
</file>