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92" r:id="rId3"/>
    <p:sldId id="317" r:id="rId4"/>
    <p:sldId id="318" r:id="rId5"/>
    <p:sldId id="319" r:id="rId6"/>
    <p:sldId id="320" r:id="rId7"/>
    <p:sldId id="321" r:id="rId8"/>
    <p:sldId id="322" r:id="rId9"/>
    <p:sldId id="323" r:id="rId10"/>
    <p:sldId id="316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0A8"/>
    <a:srgbClr val="FEC630"/>
    <a:srgbClr val="FF5969"/>
    <a:srgbClr val="5D7373"/>
    <a:srgbClr val="52C9BD"/>
    <a:srgbClr val="52CBBE"/>
    <a:srgbClr val="F0EE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91" autoAdjust="0"/>
    <p:restoredTop sz="94660"/>
  </p:normalViewPr>
  <p:slideViewPr>
    <p:cSldViewPr snapToGrid="0">
      <p:cViewPr varScale="1">
        <p:scale>
          <a:sx n="71" d="100"/>
          <a:sy n="71" d="100"/>
        </p:scale>
        <p:origin x="16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09.10.2020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0364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09.10.2020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6635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09.10.2020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711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09.10.2020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677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09.10.2020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361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09.10.2020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403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09.10.2020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770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09.10.2020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331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09.10.2020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1956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09.10.2020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600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09.10.2020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689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FAF59-80FD-42F8-B77B-6179688B7234}" type="datetimeFigureOut">
              <a:rPr lang="de-DE" smtClean="0"/>
              <a:t>09.10.2020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187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71382190-201C-4BAE-91F3-296A26671C96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072092" y="5974721"/>
            <a:ext cx="2568388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SPASOJE PAPIĆ</a:t>
            </a:r>
          </a:p>
          <a:p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F391CEE-E392-4A9D-BD11-6954B994FB42}"/>
              </a:ext>
            </a:extLst>
          </p:cNvPr>
          <p:cNvSpPr/>
          <p:nvPr/>
        </p:nvSpPr>
        <p:spPr>
          <a:xfrm>
            <a:off x="-9302800" y="0"/>
            <a:ext cx="12020746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06C029B-A799-4206-A656-A006D8F83990}"/>
              </a:ext>
            </a:extLst>
          </p:cNvPr>
          <p:cNvSpPr/>
          <p:nvPr/>
        </p:nvSpPr>
        <p:spPr>
          <a:xfrm>
            <a:off x="-8798783" y="0"/>
            <a:ext cx="10950312" cy="68580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E9AAB1E-3A13-4745-A574-9EE6806378C9}"/>
              </a:ext>
            </a:extLst>
          </p:cNvPr>
          <p:cNvSpPr/>
          <p:nvPr/>
        </p:nvSpPr>
        <p:spPr>
          <a:xfrm>
            <a:off x="-7847639" y="0"/>
            <a:ext cx="9380604" cy="6858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CB8CB55-9DEC-4367-900E-7257FE1B874F}"/>
              </a:ext>
            </a:extLst>
          </p:cNvPr>
          <p:cNvSpPr/>
          <p:nvPr/>
        </p:nvSpPr>
        <p:spPr>
          <a:xfrm>
            <a:off x="-7985196" y="0"/>
            <a:ext cx="8886150" cy="6858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Impact" panose="020B0806030902050204" pitchFamily="34" charset="0"/>
            </a:endParaRPr>
          </a:p>
        </p:txBody>
      </p:sp>
      <p:pic>
        <p:nvPicPr>
          <p:cNvPr id="7170" name="Picture 2" descr="Instapack - Animation by Guillaume Kurkdjian, via Behance | Motion design  animation, Motion graphics design, Animation design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867" y="533543"/>
            <a:ext cx="6945663" cy="4630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3756258" y="3984449"/>
            <a:ext cx="777240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4500" dirty="0" smtClean="0">
                <a:solidFill>
                  <a:srgbClr val="FFC000"/>
                </a:solidFill>
                <a:latin typeface="Impact" panose="020B0806030902050204" pitchFamily="34" charset="0"/>
              </a:rPr>
              <a:t>KAKO INSTALIRATI I IZBRISATI PROGRAM U WINDOWS</a:t>
            </a:r>
            <a:r>
              <a:rPr lang="en-US" sz="4500" dirty="0" smtClean="0">
                <a:solidFill>
                  <a:srgbClr val="FFC000"/>
                </a:solidFill>
                <a:latin typeface="Impact" panose="020B0806030902050204" pitchFamily="34" charset="0"/>
              </a:rPr>
              <a:t>-u </a:t>
            </a:r>
            <a:r>
              <a:rPr lang="en-US" sz="4500" dirty="0">
                <a:solidFill>
                  <a:srgbClr val="FFC000"/>
                </a:solidFill>
                <a:latin typeface="Impact" panose="020B0806030902050204" pitchFamily="34" charset="0"/>
              </a:rPr>
              <a:t>7</a:t>
            </a:r>
            <a:endParaRPr lang="en-US" sz="4500" b="0" i="0" dirty="0">
              <a:solidFill>
                <a:srgbClr val="FFC000"/>
              </a:solidFill>
              <a:effectLst/>
              <a:latin typeface="Impact" panose="020B0806030902050204" pitchFamily="34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2866" y="318390"/>
            <a:ext cx="6380920" cy="1025889"/>
          </a:xfrm>
          <a:prstGeom prst="rect">
            <a:avLst/>
          </a:prstGeom>
        </p:spPr>
      </p:pic>
      <p:pic>
        <p:nvPicPr>
          <p:cNvPr id="7174" name="Picture 6" descr="Wdcriss - Our-Services|best web designing company in hyderabad | Motion  design animation, Vector animation, Animation design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963" y="1476217"/>
            <a:ext cx="3200874" cy="2400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661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  <a:solidFill>
            <a:srgbClr val="0070C0"/>
          </a:solidFill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  <a:grpFill/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447501" cy="6858000"/>
            <a:chOff x="213096" y="0"/>
            <a:chExt cx="11447501" cy="6858000"/>
          </a:xfrm>
          <a:solidFill>
            <a:schemeClr val="bg1"/>
          </a:solidFill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  <a:grpFill/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9961092" cy="6858000"/>
            <a:chOff x="491575" y="0"/>
            <a:chExt cx="9961092" cy="6858000"/>
          </a:xfrm>
          <a:solidFill>
            <a:srgbClr val="C00000"/>
          </a:solidFill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  <a:grpFill/>
          </p:spPr>
        </p:pic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321108FC-08B5-45CC-AB47-1104119B25FD}"/>
              </a:ext>
            </a:extLst>
          </p:cNvPr>
          <p:cNvSpPr/>
          <p:nvPr/>
        </p:nvSpPr>
        <p:spPr>
          <a:xfrm>
            <a:off x="1049062" y="0"/>
            <a:ext cx="9574094" cy="6858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A79A714-CB74-4EFD-9BC1-A7F2F993842A}"/>
              </a:ext>
            </a:extLst>
          </p:cNvPr>
          <p:cNvSpPr/>
          <p:nvPr/>
        </p:nvSpPr>
        <p:spPr>
          <a:xfrm>
            <a:off x="-1787487" y="0"/>
            <a:ext cx="1183239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110091" y="2763051"/>
            <a:ext cx="767466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6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HVALA NA PAŽNJI</a:t>
            </a:r>
            <a:endParaRPr lang="en-US" sz="66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12CB825-EAFB-4901-8C7E-D5477E0D31C8}"/>
              </a:ext>
            </a:extLst>
          </p:cNvPr>
          <p:cNvGrpSpPr/>
          <p:nvPr/>
        </p:nvGrpSpPr>
        <p:grpSpPr>
          <a:xfrm>
            <a:off x="2033196" y="3871047"/>
            <a:ext cx="5116532" cy="526688"/>
            <a:chOff x="4679586" y="878988"/>
            <a:chExt cx="1745757" cy="1905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88C5CD2-8D88-4E1A-968C-C3E256B4316C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FF5969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9CA212B-3524-454E-9129-17FD0E8983F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52CBBE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487D07D-4424-43AA-9CF5-4A04A38B6C2D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FEC63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1E021E3-C26E-4AB9-81EB-239E3D1BBAB2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5D7373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5AD4D6E-2D38-486B-8F61-738D1E4773C2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88F111D-10A0-4CCB-B20B-B33508AA6193}"/>
                </a:ext>
              </a:extLst>
            </p:cNvPr>
            <p:cNvSpPr/>
            <p:nvPr/>
          </p:nvSpPr>
          <p:spPr>
            <a:xfrm>
              <a:off x="6234843" y="878988"/>
              <a:ext cx="190500" cy="190500"/>
            </a:xfrm>
            <a:prstGeom prst="ellipse">
              <a:avLst/>
            </a:prstGeom>
            <a:solidFill>
              <a:srgbClr val="00A0A8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21848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612" y="2653913"/>
            <a:ext cx="4026399" cy="4572000"/>
          </a:xfrm>
          <a:prstGeom prst="rect">
            <a:avLst/>
          </a:prstGeom>
        </p:spPr>
      </p:pic>
      <p:pic>
        <p:nvPicPr>
          <p:cNvPr id="8194" name="Picture 2" descr="Laptop | Line animation, Animated icons, Motion graphics animatio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811" y="93650"/>
            <a:ext cx="4270399" cy="320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4930589" y="3256473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Kada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je u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pitanju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instaliranje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u Windows-u 7,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morate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voditi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računa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o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sigurnosti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.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Samo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zato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što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ste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preuzeli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nešto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sa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interneta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ne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znači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da je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sigurno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. </a:t>
            </a:r>
            <a:endParaRPr lang="sr-Latn-ME" dirty="0" smtClean="0">
              <a:solidFill>
                <a:srgbClr val="002060"/>
              </a:solidFill>
              <a:latin typeface="Verdana" panose="020B0604030504040204" pitchFamily="34" charset="0"/>
            </a:endParaRPr>
          </a:p>
          <a:p>
            <a:pPr algn="just"/>
            <a:r>
              <a:rPr lang="en-US" dirty="0" err="1" smtClean="0">
                <a:solidFill>
                  <a:srgbClr val="002060"/>
                </a:solidFill>
                <a:latin typeface="Verdana" panose="020B0604030504040204" pitchFamily="34" charset="0"/>
              </a:rPr>
              <a:t>Prije</a:t>
            </a:r>
            <a:r>
              <a:rPr lang="en-US" dirty="0" smtClean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nego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počnete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proces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instalacije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potrebno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je 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skenirati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ono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što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ste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preuzeli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sa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svojim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antivirus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programom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. </a:t>
            </a:r>
            <a:endParaRPr lang="sr-Latn-ME" dirty="0" smtClean="0">
              <a:solidFill>
                <a:srgbClr val="002060"/>
              </a:solidFill>
              <a:latin typeface="Verdana" panose="020B0604030504040204" pitchFamily="34" charset="0"/>
            </a:endParaRPr>
          </a:p>
          <a:p>
            <a:pPr algn="just"/>
            <a:r>
              <a:rPr lang="en-US" dirty="0" err="1" smtClean="0">
                <a:solidFill>
                  <a:srgbClr val="002060"/>
                </a:solidFill>
                <a:latin typeface="Verdana" panose="020B0604030504040204" pitchFamily="34" charset="0"/>
              </a:rPr>
              <a:t>Nakon</a:t>
            </a:r>
            <a:r>
              <a:rPr lang="en-US" dirty="0" smtClean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što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se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provjeri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instalacijski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fajl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možete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početi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instaliranje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željenog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programa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.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8196" name="Picture 4" descr="The Importance of a Website Design for Your Business Success - sciq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442" y="93650"/>
            <a:ext cx="4719447" cy="3162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32260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348317" y="1789383"/>
            <a:ext cx="84985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 smtClean="0">
                <a:solidFill>
                  <a:srgbClr val="002060"/>
                </a:solidFill>
                <a:latin typeface="Verdana" panose="020B0604030504040204" pitchFamily="34" charset="0"/>
              </a:rPr>
              <a:t>Za</a:t>
            </a:r>
            <a:r>
              <a:rPr lang="en-US" dirty="0" smtClean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početak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je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potrebno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otvoriti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instalacijsku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datoteku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pokrenuti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“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čarobnjak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”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za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instaliranje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. </a:t>
            </a:r>
            <a:r>
              <a:rPr lang="en-US" dirty="0" err="1" smtClean="0">
                <a:solidFill>
                  <a:srgbClr val="002060"/>
                </a:solidFill>
                <a:latin typeface="Verdana" panose="020B0604030504040204" pitchFamily="34" charset="0"/>
              </a:rPr>
              <a:t>Otvoriće</a:t>
            </a:r>
            <a:r>
              <a:rPr lang="en-US" dirty="0" smtClean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se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prozor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u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kojem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je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potrebno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kliknuti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dugme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 </a:t>
            </a:r>
            <a:r>
              <a:rPr lang="en-US" b="1" i="1" dirty="0">
                <a:solidFill>
                  <a:srgbClr val="002060"/>
                </a:solidFill>
                <a:latin typeface="Verdana" panose="020B0604030504040204" pitchFamily="34" charset="0"/>
              </a:rPr>
              <a:t>Run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 da bi se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pokrenula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instalacija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.</a:t>
            </a:r>
            <a:endParaRPr lang="en-US" b="0" i="0" dirty="0">
              <a:solidFill>
                <a:srgbClr val="002060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48318" y="524435"/>
            <a:ext cx="63739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KAKO INSTALIRATI PROGRAM</a:t>
            </a:r>
            <a:endParaRPr lang="en-US" sz="4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pic>
        <p:nvPicPr>
          <p:cNvPr id="1026" name="Picture 2" descr="instaliranjeprogra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408" y="2819102"/>
            <a:ext cx="5281633" cy="4038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28965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321424" y="398947"/>
            <a:ext cx="84985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Nakon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toga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će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se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pojaviti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prozori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instalacije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programa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RealPlayer u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kojima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je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potrebno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podesiti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određene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podatke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Verdana" panose="020B0604030504040204" pitchFamily="34" charset="0"/>
              </a:rPr>
              <a:t>vezan</a:t>
            </a:r>
            <a:r>
              <a:rPr lang="sr-Latn-ME" dirty="0" smtClean="0">
                <a:solidFill>
                  <a:srgbClr val="002060"/>
                </a:solidFill>
                <a:latin typeface="Verdana" panose="020B0604030504040204" pitchFamily="34" charset="0"/>
              </a:rPr>
              <a:t>e</a:t>
            </a:r>
            <a:r>
              <a:rPr lang="en-US" dirty="0" smtClean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za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samu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instalaciju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: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09682" y="1730259"/>
            <a:ext cx="831028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b="1" i="1" dirty="0">
                <a:solidFill>
                  <a:srgbClr val="FF0000"/>
                </a:solidFill>
                <a:latin typeface="Verdana" panose="020B0604030504040204" pitchFamily="34" charset="0"/>
              </a:rPr>
              <a:t>Change desktop location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 </a:t>
            </a:r>
            <a:endParaRPr lang="sr-Latn-ME" dirty="0" smtClean="0">
              <a:solidFill>
                <a:srgbClr val="002060"/>
              </a:solidFill>
              <a:latin typeface="Verdana" panose="020B0604030504040204" pitchFamily="34" charset="0"/>
            </a:endParaRPr>
          </a:p>
          <a:p>
            <a:pPr algn="just"/>
            <a:r>
              <a:rPr lang="en-US" dirty="0" smtClean="0">
                <a:solidFill>
                  <a:srgbClr val="002060"/>
                </a:solidFill>
                <a:latin typeface="Verdana" panose="020B0604030504040204" pitchFamily="34" charset="0"/>
              </a:rPr>
              <a:t>(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Ako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želimo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promijeniti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lokaciju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kojoj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će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biti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instaliran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program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našem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računaru</a:t>
            </a:r>
            <a:r>
              <a:rPr lang="en-US" dirty="0" smtClean="0">
                <a:solidFill>
                  <a:srgbClr val="002060"/>
                </a:solidFill>
                <a:latin typeface="Verdana" panose="020B0604030504040204" pitchFamily="34" charset="0"/>
              </a:rPr>
              <a:t>)</a:t>
            </a:r>
            <a:endParaRPr lang="sr-Latn-ME" dirty="0" smtClean="0">
              <a:solidFill>
                <a:srgbClr val="002060"/>
              </a:solidFill>
              <a:latin typeface="Verdana" panose="020B0604030504040204" pitchFamily="34" charset="0"/>
            </a:endParaRPr>
          </a:p>
          <a:p>
            <a:pPr algn="just"/>
            <a:endParaRPr lang="en-US" dirty="0">
              <a:solidFill>
                <a:srgbClr val="002060"/>
              </a:solidFill>
              <a:latin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b="1" i="1" dirty="0">
                <a:solidFill>
                  <a:srgbClr val="FF0000"/>
                </a:solidFill>
                <a:latin typeface="Verdana" panose="020B0604030504040204" pitchFamily="34" charset="0"/>
              </a:rPr>
              <a:t>Add Desktop shortcut for RealPlayer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 </a:t>
            </a:r>
            <a:endParaRPr lang="sr-Latn-ME" dirty="0" smtClean="0">
              <a:solidFill>
                <a:srgbClr val="002060"/>
              </a:solidFill>
              <a:latin typeface="Verdana" panose="020B0604030504040204" pitchFamily="34" charset="0"/>
            </a:endParaRPr>
          </a:p>
          <a:p>
            <a:pPr algn="just"/>
            <a:r>
              <a:rPr lang="en-US" dirty="0" smtClean="0">
                <a:solidFill>
                  <a:srgbClr val="002060"/>
                </a:solidFill>
                <a:latin typeface="Verdana" panose="020B0604030504040204" pitchFamily="34" charset="0"/>
              </a:rPr>
              <a:t>(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Ako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želimo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desktop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postaviti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ikonu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za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ovaj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program,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potrebno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je </a:t>
            </a:r>
            <a:r>
              <a:rPr lang="en-US" dirty="0" err="1" smtClean="0">
                <a:solidFill>
                  <a:srgbClr val="002060"/>
                </a:solidFill>
                <a:latin typeface="Verdana" panose="020B0604030504040204" pitchFamily="34" charset="0"/>
              </a:rPr>
              <a:t>štri</a:t>
            </a:r>
            <a:r>
              <a:rPr lang="sr-Latn-ME" dirty="0" smtClean="0">
                <a:solidFill>
                  <a:srgbClr val="002060"/>
                </a:solidFill>
                <a:latin typeface="Verdana" panose="020B0604030504040204" pitchFamily="34" charset="0"/>
              </a:rPr>
              <a:t>k</a:t>
            </a:r>
            <a:r>
              <a:rPr lang="en-US" dirty="0" err="1" smtClean="0">
                <a:solidFill>
                  <a:srgbClr val="002060"/>
                </a:solidFill>
                <a:latin typeface="Verdana" panose="020B0604030504040204" pitchFamily="34" charset="0"/>
              </a:rPr>
              <a:t>irati</a:t>
            </a:r>
            <a:r>
              <a:rPr lang="en-US" dirty="0" smtClean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kvadrat</a:t>
            </a:r>
            <a:r>
              <a:rPr lang="en-US" dirty="0" smtClean="0">
                <a:solidFill>
                  <a:srgbClr val="002060"/>
                </a:solidFill>
                <a:latin typeface="Verdana" panose="020B0604030504040204" pitchFamily="34" charset="0"/>
              </a:rPr>
              <a:t>)</a:t>
            </a:r>
            <a:endParaRPr lang="sr-Latn-ME" dirty="0" smtClean="0">
              <a:solidFill>
                <a:srgbClr val="002060"/>
              </a:solidFill>
              <a:latin typeface="Verdana" panose="020B0604030504040204" pitchFamily="34" charset="0"/>
            </a:endParaRPr>
          </a:p>
          <a:p>
            <a:pPr algn="just"/>
            <a:endParaRPr lang="en-US" dirty="0">
              <a:solidFill>
                <a:srgbClr val="002060"/>
              </a:solidFill>
              <a:latin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b="1" i="1" dirty="0">
                <a:solidFill>
                  <a:srgbClr val="FF0000"/>
                </a:solidFill>
                <a:latin typeface="Verdana" panose="020B0604030504040204" pitchFamily="34" charset="0"/>
              </a:rPr>
              <a:t>Enable browser download button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 </a:t>
            </a:r>
            <a:endParaRPr lang="sr-Latn-ME" dirty="0" smtClean="0">
              <a:solidFill>
                <a:srgbClr val="002060"/>
              </a:solidFill>
              <a:latin typeface="Verdana" panose="020B0604030504040204" pitchFamily="34" charset="0"/>
            </a:endParaRPr>
          </a:p>
          <a:p>
            <a:pPr algn="just"/>
            <a:r>
              <a:rPr lang="en-US" dirty="0" smtClean="0">
                <a:solidFill>
                  <a:srgbClr val="002060"/>
                </a:solidFill>
                <a:latin typeface="Verdana" panose="020B0604030504040204" pitchFamily="34" charset="0"/>
              </a:rPr>
              <a:t>(Ova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opcija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Verdana" panose="020B0604030504040204" pitchFamily="34" charset="0"/>
              </a:rPr>
              <a:t>omogu</a:t>
            </a:r>
            <a:r>
              <a:rPr lang="sr-Latn-ME" dirty="0" smtClean="0">
                <a:solidFill>
                  <a:srgbClr val="002060"/>
                </a:solidFill>
                <a:latin typeface="Verdana" panose="020B0604030504040204" pitchFamily="34" charset="0"/>
              </a:rPr>
              <a:t>ć</a:t>
            </a:r>
            <a:r>
              <a:rPr lang="en-US" dirty="0" smtClean="0">
                <a:solidFill>
                  <a:srgbClr val="002060"/>
                </a:solidFill>
                <a:latin typeface="Verdana" panose="020B0604030504040204" pitchFamily="34" charset="0"/>
              </a:rPr>
              <a:t>ava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skidanje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videa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direktno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sa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neke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web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stranice</a:t>
            </a:r>
            <a:r>
              <a:rPr lang="en-US" dirty="0" smtClean="0">
                <a:solidFill>
                  <a:srgbClr val="002060"/>
                </a:solidFill>
                <a:latin typeface="Verdana" panose="020B0604030504040204" pitchFamily="34" charset="0"/>
              </a:rPr>
              <a:t>)</a:t>
            </a:r>
            <a:endParaRPr lang="sr-Latn-ME" dirty="0" smtClean="0">
              <a:solidFill>
                <a:srgbClr val="002060"/>
              </a:solidFill>
              <a:latin typeface="Verdana" panose="020B0604030504040204" pitchFamily="34" charset="0"/>
            </a:endParaRPr>
          </a:p>
          <a:p>
            <a:pPr algn="just"/>
            <a:endParaRPr lang="en-US" dirty="0">
              <a:solidFill>
                <a:srgbClr val="002060"/>
              </a:solidFill>
              <a:latin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b="1" i="1" dirty="0">
                <a:solidFill>
                  <a:srgbClr val="FF0000"/>
                </a:solidFill>
                <a:latin typeface="Verdana" panose="020B0604030504040204" pitchFamily="34" charset="0"/>
              </a:rPr>
              <a:t>Make RealPlayer my preferred video player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 </a:t>
            </a:r>
            <a:endParaRPr lang="sr-Latn-ME" dirty="0" smtClean="0">
              <a:solidFill>
                <a:srgbClr val="002060"/>
              </a:solidFill>
              <a:latin typeface="Verdana" panose="020B0604030504040204" pitchFamily="34" charset="0"/>
            </a:endParaRPr>
          </a:p>
          <a:p>
            <a:pPr algn="just"/>
            <a:r>
              <a:rPr lang="en-US" dirty="0" smtClean="0">
                <a:solidFill>
                  <a:srgbClr val="002060"/>
                </a:solidFill>
                <a:latin typeface="Verdana" panose="020B0604030504040204" pitchFamily="34" charset="0"/>
              </a:rPr>
              <a:t>( 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Da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postavimo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ovaj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program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kao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glavni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za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otvaranje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video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audio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datoteka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našem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računaru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)</a:t>
            </a:r>
            <a:endParaRPr lang="en-US" b="0" i="0" dirty="0">
              <a:solidFill>
                <a:srgbClr val="002060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453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instaliranjeprograma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501" y="700086"/>
            <a:ext cx="5981700" cy="545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nstaliranjeprograma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501" y="700086"/>
            <a:ext cx="5981700" cy="545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4641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61447" y="372053"/>
            <a:ext cx="88660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Kada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smo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postavili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sve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ove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opcije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potrebno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je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kliknuti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Verdana" panose="020B0604030504040204" pitchFamily="34" charset="0"/>
              </a:rPr>
              <a:t>na</a:t>
            </a:r>
            <a:r>
              <a:rPr lang="sr-Latn-ME" dirty="0" smtClean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Verdana" panose="020B0604030504040204" pitchFamily="34" charset="0"/>
              </a:rPr>
              <a:t>dugme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 </a:t>
            </a:r>
            <a:r>
              <a:rPr lang="en-US" b="1" i="1" dirty="0">
                <a:solidFill>
                  <a:srgbClr val="FF0000"/>
                </a:solidFill>
                <a:latin typeface="Verdana" panose="020B0604030504040204" pitchFamily="34" charset="0"/>
              </a:rPr>
              <a:t>Accept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 da bi se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pokrenuo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proces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instalacije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.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3074" name="Picture 2" descr="instaliranjeprograma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644" y="1179749"/>
            <a:ext cx="5981700" cy="545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1301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429000" y="484094"/>
            <a:ext cx="6279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4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KAKO IZBRISATI PROGRAM</a:t>
            </a:r>
            <a:endParaRPr lang="en-US" sz="4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95918" y="1398059"/>
            <a:ext cx="85837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Da bi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izbrisali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program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sa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našeg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računara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potrebno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je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za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početak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kliknuti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na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 </a:t>
            </a:r>
            <a:r>
              <a:rPr lang="en-US" b="1" i="1" dirty="0">
                <a:solidFill>
                  <a:srgbClr val="FF0000"/>
                </a:solidFill>
                <a:latin typeface="Verdana" panose="020B0604030504040204" pitchFamily="34" charset="0"/>
              </a:rPr>
              <a:t>Start&gt;Control Panel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098" name="Picture 2" descr="instaliranjeprograma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437" y="2344599"/>
            <a:ext cx="6366668" cy="409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54225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115235" y="462154"/>
            <a:ext cx="87854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U </a:t>
            </a:r>
            <a:r>
              <a:rPr lang="en-US" b="1" i="1" dirty="0">
                <a:solidFill>
                  <a:srgbClr val="FF0000"/>
                </a:solidFill>
                <a:latin typeface="Verdana" panose="020B0604030504040204" pitchFamily="34" charset="0"/>
              </a:rPr>
              <a:t>Control Panel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 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prozoru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odaberemo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opciju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 </a:t>
            </a:r>
            <a:r>
              <a:rPr lang="en-US" b="1" i="1" dirty="0">
                <a:solidFill>
                  <a:srgbClr val="FF0000"/>
                </a:solidFill>
                <a:latin typeface="Verdana" panose="020B0604030504040204" pitchFamily="34" charset="0"/>
              </a:rPr>
              <a:t>Uninstall </a:t>
            </a:r>
            <a:r>
              <a:rPr lang="sr-Latn-ME" b="1" i="1" dirty="0" smtClean="0">
                <a:solidFill>
                  <a:srgbClr val="FF0000"/>
                </a:solidFill>
                <a:latin typeface="Verdana" panose="020B0604030504040204" pitchFamily="34" charset="0"/>
              </a:rPr>
              <a:t>or change </a:t>
            </a:r>
            <a:r>
              <a:rPr lang="en-US" b="1" i="1" dirty="0" smtClean="0">
                <a:solidFill>
                  <a:srgbClr val="FF0000"/>
                </a:solidFill>
                <a:latin typeface="Verdana" panose="020B0604030504040204" pitchFamily="34" charset="0"/>
              </a:rPr>
              <a:t>a </a:t>
            </a:r>
            <a:r>
              <a:rPr lang="en-US" b="1" i="1" dirty="0">
                <a:solidFill>
                  <a:srgbClr val="FF0000"/>
                </a:solidFill>
                <a:latin typeface="Verdana" panose="020B0604030504040204" pitchFamily="34" charset="0"/>
              </a:rPr>
              <a:t>program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 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te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u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ponuđenoj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listi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programa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nađemo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onaj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koji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želimo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izbrisati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. U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ovom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slučaju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to je </a:t>
            </a:r>
            <a:r>
              <a:rPr lang="en-US" b="1" i="1" dirty="0">
                <a:solidFill>
                  <a:srgbClr val="FF0000"/>
                </a:solidFill>
                <a:latin typeface="Verdana" panose="020B0604030504040204" pitchFamily="34" charset="0"/>
              </a:rPr>
              <a:t>RealPlayer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.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5122" name="Picture 2" descr="brisanjeprograma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235" y="1444226"/>
            <a:ext cx="603885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213847" y="5757625"/>
            <a:ext cx="65610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err="1">
                <a:solidFill>
                  <a:srgbClr val="222222"/>
                </a:solidFill>
                <a:latin typeface="Verdana" panose="020B0604030504040204" pitchFamily="34" charset="0"/>
              </a:rPr>
              <a:t>Nakon</a:t>
            </a:r>
            <a:r>
              <a:rPr lang="en-US" sz="1600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Verdana" panose="020B0604030504040204" pitchFamily="34" charset="0"/>
              </a:rPr>
              <a:t>što</a:t>
            </a:r>
            <a:r>
              <a:rPr lang="en-US" sz="1600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Verdana" panose="020B0604030504040204" pitchFamily="34" charset="0"/>
              </a:rPr>
              <a:t>dvokliknemo</a:t>
            </a:r>
            <a:r>
              <a:rPr lang="en-US" sz="1600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Verdana" panose="020B0604030504040204" pitchFamily="34" charset="0"/>
              </a:rPr>
              <a:t>na</a:t>
            </a:r>
            <a:r>
              <a:rPr lang="en-US" sz="1600" dirty="0">
                <a:solidFill>
                  <a:srgbClr val="222222"/>
                </a:solidFill>
                <a:latin typeface="Verdana" panose="020B0604030504040204" pitchFamily="34" charset="0"/>
              </a:rPr>
              <a:t> </a:t>
            </a:r>
            <a:r>
              <a:rPr lang="en-US" sz="1600" b="1" i="1" dirty="0">
                <a:solidFill>
                  <a:srgbClr val="FF0000"/>
                </a:solidFill>
                <a:latin typeface="Verdana" panose="020B0604030504040204" pitchFamily="34" charset="0"/>
              </a:rPr>
              <a:t>RealPlayer</a:t>
            </a:r>
            <a:r>
              <a:rPr lang="en-US" sz="1600" dirty="0">
                <a:solidFill>
                  <a:srgbClr val="222222"/>
                </a:solidFill>
                <a:latin typeface="Verdana" panose="020B0604030504040204" pitchFamily="34" charset="0"/>
              </a:rPr>
              <a:t> </a:t>
            </a:r>
            <a:r>
              <a:rPr lang="en-US" sz="1600" dirty="0" err="1" smtClean="0">
                <a:solidFill>
                  <a:srgbClr val="222222"/>
                </a:solidFill>
                <a:latin typeface="Verdana" panose="020B0604030504040204" pitchFamily="34" charset="0"/>
              </a:rPr>
              <a:t>pojav</a:t>
            </a:r>
            <a:r>
              <a:rPr lang="sr-Latn-ME" sz="1600" dirty="0" smtClean="0">
                <a:solidFill>
                  <a:srgbClr val="222222"/>
                </a:solidFill>
                <a:latin typeface="Verdana" panose="020B0604030504040204" pitchFamily="34" charset="0"/>
              </a:rPr>
              <a:t>i</a:t>
            </a:r>
            <a:r>
              <a:rPr lang="en-US" sz="1600" dirty="0" err="1" smtClean="0">
                <a:solidFill>
                  <a:srgbClr val="222222"/>
                </a:solidFill>
                <a:latin typeface="Verdana" panose="020B0604030504040204" pitchFamily="34" charset="0"/>
              </a:rPr>
              <a:t>će</a:t>
            </a:r>
            <a:r>
              <a:rPr lang="en-US" sz="1600" dirty="0" smtClean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en-US" sz="1600" dirty="0">
                <a:solidFill>
                  <a:srgbClr val="222222"/>
                </a:solidFill>
                <a:latin typeface="Verdana" panose="020B0604030504040204" pitchFamily="34" charset="0"/>
              </a:rPr>
              <a:t>se </a:t>
            </a:r>
            <a:r>
              <a:rPr lang="en-US" sz="1600" dirty="0" err="1">
                <a:solidFill>
                  <a:srgbClr val="222222"/>
                </a:solidFill>
                <a:latin typeface="Verdana" panose="020B0604030504040204" pitchFamily="34" charset="0"/>
              </a:rPr>
              <a:t>opcija</a:t>
            </a:r>
            <a:r>
              <a:rPr lang="en-US" sz="1600" dirty="0">
                <a:solidFill>
                  <a:srgbClr val="222222"/>
                </a:solidFill>
                <a:latin typeface="Verdana" panose="020B0604030504040204" pitchFamily="34" charset="0"/>
              </a:rPr>
              <a:t> </a:t>
            </a:r>
            <a:r>
              <a:rPr lang="en-US" sz="1600" b="1" i="1" dirty="0">
                <a:solidFill>
                  <a:srgbClr val="FF0000"/>
                </a:solidFill>
                <a:latin typeface="Verdana" panose="020B0604030504040204" pitchFamily="34" charset="0"/>
              </a:rPr>
              <a:t>Uninstall/Change</a:t>
            </a:r>
            <a:r>
              <a:rPr lang="en-US" sz="1600" dirty="0">
                <a:solidFill>
                  <a:srgbClr val="222222"/>
                </a:solidFill>
                <a:latin typeface="Verdana" panose="020B0604030504040204" pitchFamily="34" charset="0"/>
              </a:rPr>
              <a:t> </a:t>
            </a:r>
            <a:r>
              <a:rPr lang="en-US" sz="1600" dirty="0" err="1">
                <a:solidFill>
                  <a:srgbClr val="222222"/>
                </a:solidFill>
                <a:latin typeface="Verdana" panose="020B0604030504040204" pitchFamily="34" charset="0"/>
              </a:rPr>
              <a:t>na</a:t>
            </a:r>
            <a:r>
              <a:rPr lang="en-US" sz="1600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Verdana" panose="020B0604030504040204" pitchFamily="34" charset="0"/>
              </a:rPr>
              <a:t>koju</a:t>
            </a:r>
            <a:r>
              <a:rPr lang="en-US" sz="1600" dirty="0">
                <a:solidFill>
                  <a:srgbClr val="222222"/>
                </a:solidFill>
                <a:latin typeface="Verdana" panose="020B0604030504040204" pitchFamily="34" charset="0"/>
              </a:rPr>
              <a:t> je </a:t>
            </a:r>
            <a:r>
              <a:rPr lang="en-US" sz="1600" dirty="0" err="1">
                <a:solidFill>
                  <a:srgbClr val="222222"/>
                </a:solidFill>
                <a:latin typeface="Verdana" panose="020B0604030504040204" pitchFamily="34" charset="0"/>
              </a:rPr>
              <a:t>potrebno</a:t>
            </a:r>
            <a:r>
              <a:rPr lang="en-US" sz="1600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Verdana" panose="020B0604030504040204" pitchFamily="34" charset="0"/>
              </a:rPr>
              <a:t>kliknuti</a:t>
            </a:r>
            <a:r>
              <a:rPr lang="en-US" sz="1600" dirty="0">
                <a:solidFill>
                  <a:srgbClr val="222222"/>
                </a:solidFill>
                <a:latin typeface="Verdana" panose="020B0604030504040204" pitchFamily="34" charset="0"/>
              </a:rPr>
              <a:t> da bi se </a:t>
            </a:r>
            <a:r>
              <a:rPr lang="en-US" sz="1600" dirty="0" err="1">
                <a:solidFill>
                  <a:srgbClr val="222222"/>
                </a:solidFill>
                <a:latin typeface="Verdana" panose="020B0604030504040204" pitchFamily="34" charset="0"/>
              </a:rPr>
              <a:t>pokrenuo</a:t>
            </a:r>
            <a:r>
              <a:rPr lang="en-US" sz="1600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Verdana" panose="020B0604030504040204" pitchFamily="34" charset="0"/>
              </a:rPr>
              <a:t>proces</a:t>
            </a:r>
            <a:r>
              <a:rPr lang="en-US" sz="1600" dirty="0">
                <a:solidFill>
                  <a:srgbClr val="222222"/>
                </a:solidFill>
                <a:latin typeface="Verdana" panose="020B0604030504040204" pitchFamily="34" charset="0"/>
              </a:rPr>
              <a:t> </a:t>
            </a:r>
            <a:r>
              <a:rPr lang="en-US" sz="1600" dirty="0" err="1">
                <a:solidFill>
                  <a:srgbClr val="222222"/>
                </a:solidFill>
                <a:latin typeface="Verdana" panose="020B0604030504040204" pitchFamily="34" charset="0"/>
              </a:rPr>
              <a:t>deinstalacije</a:t>
            </a:r>
            <a:r>
              <a:rPr lang="en-US" sz="1600" dirty="0">
                <a:solidFill>
                  <a:srgbClr val="222222"/>
                </a:solidFill>
                <a:latin typeface="Verdana" panose="020B0604030504040204" pitchFamily="34" charset="0"/>
              </a:rPr>
              <a:t>.</a:t>
            </a:r>
            <a:endParaRPr lang="en-US" sz="1600" dirty="0"/>
          </a:p>
        </p:txBody>
      </p:sp>
      <p:pic>
        <p:nvPicPr>
          <p:cNvPr id="5124" name="Picture 4" descr="brisanjeprograma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5863826"/>
            <a:ext cx="2133600" cy="56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2055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128681" y="502495"/>
            <a:ext cx="87719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U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naredna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dva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prozora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treba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Verdana" panose="020B0604030504040204" pitchFamily="34" charset="0"/>
              </a:rPr>
              <a:t>štri</a:t>
            </a:r>
            <a:r>
              <a:rPr lang="sr-Latn-ME" dirty="0" smtClean="0">
                <a:solidFill>
                  <a:srgbClr val="002060"/>
                </a:solidFill>
                <a:latin typeface="Verdana" panose="020B0604030504040204" pitchFamily="34" charset="0"/>
              </a:rPr>
              <a:t>k</a:t>
            </a:r>
            <a:r>
              <a:rPr lang="en-US" dirty="0" err="1" smtClean="0">
                <a:solidFill>
                  <a:srgbClr val="002060"/>
                </a:solidFill>
                <a:latin typeface="Verdana" panose="020B0604030504040204" pitchFamily="34" charset="0"/>
              </a:rPr>
              <a:t>irati</a:t>
            </a:r>
            <a:r>
              <a:rPr lang="en-US" dirty="0" smtClean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polje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pored RealPlayer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te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kliknuti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da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dugme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 </a:t>
            </a:r>
            <a:r>
              <a:rPr lang="en-US" b="1" i="1" dirty="0">
                <a:solidFill>
                  <a:srgbClr val="FF0000"/>
                </a:solidFill>
                <a:latin typeface="Verdana" panose="020B0604030504040204" pitchFamily="34" charset="0"/>
              </a:rPr>
              <a:t>OK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 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 </a:t>
            </a:r>
            <a:r>
              <a:rPr lang="en-US" b="1" i="1" dirty="0">
                <a:solidFill>
                  <a:srgbClr val="FF0000"/>
                </a:solidFill>
                <a:latin typeface="Verdana" panose="020B0604030504040204" pitchFamily="34" charset="0"/>
              </a:rPr>
              <a:t>YES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 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proces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deinstalacije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će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Verdana" panose="020B0604030504040204" pitchFamily="34" charset="0"/>
              </a:rPr>
              <a:t>s</a:t>
            </a:r>
            <a:r>
              <a:rPr lang="sr-Latn-ME" dirty="0" smtClean="0">
                <a:solidFill>
                  <a:srgbClr val="002060"/>
                </a:solidFill>
                <a:latin typeface="Verdana" panose="020B0604030504040204" pitchFamily="34" charset="0"/>
              </a:rPr>
              <a:t>e </a:t>
            </a:r>
            <a:r>
              <a:rPr lang="en-US" dirty="0" err="1" smtClean="0">
                <a:solidFill>
                  <a:srgbClr val="002060"/>
                </a:solidFill>
                <a:latin typeface="Verdana" panose="020B0604030504040204" pitchFamily="34" charset="0"/>
              </a:rPr>
              <a:t>izvršiti</a:t>
            </a:r>
            <a:r>
              <a:rPr lang="en-US" dirty="0" smtClean="0">
                <a:solidFill>
                  <a:srgbClr val="002060"/>
                </a:solidFill>
                <a:latin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</a:rPr>
              <a:t>uspješno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.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6146" name="Picture 2" descr="brisanjeprograma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235" y="1961307"/>
            <a:ext cx="4156869" cy="438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brisanjeprograma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511" y="3428999"/>
            <a:ext cx="3533775" cy="173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333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2154</TotalTime>
  <Words>352</Words>
  <Application>Microsoft Office PowerPoint</Application>
  <PresentationFormat>Widescreen</PresentationFormat>
  <Paragraphs>26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Impact</vt:lpstr>
      <vt:lpstr>Times New Roman</vt:lpstr>
      <vt:lpstr>Verdana</vt:lpstr>
      <vt:lpstr>Wingdings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Zähringer</dc:creator>
  <cp:lastModifiedBy>User</cp:lastModifiedBy>
  <cp:revision>196</cp:revision>
  <dcterms:created xsi:type="dcterms:W3CDTF">2017-01-05T13:17:27Z</dcterms:created>
  <dcterms:modified xsi:type="dcterms:W3CDTF">2020-10-09T15:51:58Z</dcterms:modified>
</cp:coreProperties>
</file>