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ryndan Write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ownloads\Listening%20review.m4a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36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F2325"/>
                  </a:solidFill>
                  <a:latin typeface="Bryndan Write Bold"/>
                </a:rPr>
                <a:t>With Teacher Elida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386" y="1028700"/>
            <a:ext cx="13993227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4969C"/>
                </a:solidFill>
                <a:latin typeface="Jingleberry"/>
              </a:rPr>
              <a:t>Thank YOu :)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88095" y="3822127"/>
            <a:ext cx="700525" cy="603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88095" y="5800066"/>
            <a:ext cx="700525" cy="60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688095" y="7778004"/>
            <a:ext cx="700525" cy="6037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28700" y="3602730"/>
            <a:ext cx="6374106" cy="5655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49272" y="4562275"/>
            <a:ext cx="3098714" cy="3457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48928">
            <a:off x="13171913" y="7626476"/>
            <a:ext cx="4488501" cy="20703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613748">
            <a:off x="12885256" y="3376755"/>
            <a:ext cx="2412986" cy="305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3661997"/>
            <a:ext cx="9921261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u="none">
                <a:solidFill>
                  <a:srgbClr val="2F2325"/>
                </a:solidFill>
                <a:latin typeface="Jingleberry"/>
              </a:rPr>
              <a:t>Welcome, students!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24712" y="2330403"/>
            <a:ext cx="10638577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A4EBE1"/>
                </a:solidFill>
                <a:latin typeface="Jingleberry Bold"/>
              </a:rPr>
              <a:t>LESSON FOR THE DAY</a:t>
            </a:r>
          </a:p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A4EBE1"/>
                </a:solidFill>
                <a:latin typeface="Jingleberry Bold"/>
              </a:rPr>
              <a:t>REVISION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29298" y="1862958"/>
            <a:ext cx="6380654" cy="65610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5762743" y="7107110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1362505" y="6240300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13197" t="25517" r="16329" b="22495"/>
          <a:stretch>
            <a:fillRect/>
          </a:stretch>
        </p:blipFill>
        <p:spPr>
          <a:xfrm>
            <a:off x="0" y="4406346"/>
            <a:ext cx="10880958" cy="4512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40193" y="1862958"/>
            <a:ext cx="7345300" cy="3562032"/>
            <a:chOff x="0" y="0"/>
            <a:chExt cx="9793734" cy="4749376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9793734" cy="3705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80"/>
                </a:lnSpc>
              </a:pPr>
              <a:r>
                <a:rPr lang="en-US" sz="5600">
                  <a:solidFill>
                    <a:srgbClr val="F4969C"/>
                  </a:solidFill>
                  <a:latin typeface="Jingleberry Bold"/>
                </a:rPr>
                <a:t>MACH VERBS TO COMPLETE THE SENTENCES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257129"/>
              <a:ext cx="9064642" cy="492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4415" t="20223" r="16039" b="20001"/>
          <a:stretch>
            <a:fillRect/>
          </a:stretch>
        </p:blipFill>
        <p:spPr>
          <a:xfrm>
            <a:off x="2580252" y="2029337"/>
            <a:ext cx="13852164" cy="66940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00891" y="438495"/>
            <a:ext cx="1457683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200">
                <a:solidFill>
                  <a:srgbClr val="2F2325"/>
                </a:solidFill>
                <a:latin typeface="Jingleberry"/>
              </a:rPr>
              <a:t>Complete the text with one word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 l="13603" t="26055" r="13400" b="19412"/>
          <a:stretch>
            <a:fillRect/>
          </a:stretch>
        </p:blipFill>
        <p:spPr>
          <a:xfrm>
            <a:off x="3799981" y="2466287"/>
            <a:ext cx="10688038" cy="4489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71386" y="1019175"/>
            <a:ext cx="8945228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20"/>
              </a:lnSpc>
            </a:pPr>
            <a:r>
              <a:rPr lang="en-US" sz="4200">
                <a:solidFill>
                  <a:srgbClr val="F4969C"/>
                </a:solidFill>
                <a:latin typeface="Jingleberry"/>
              </a:rPr>
              <a:t>Complete the sentences with correct form of the  verbs in brackets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3400" t="24806" r="14618" b="15889"/>
          <a:stretch>
            <a:fillRect/>
          </a:stretch>
        </p:blipFill>
        <p:spPr>
          <a:xfrm>
            <a:off x="2409496" y="3164878"/>
            <a:ext cx="14608867" cy="67669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584" y="1028700"/>
            <a:ext cx="14576833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>
                <a:solidFill>
                  <a:srgbClr val="2F2325"/>
                </a:solidFill>
                <a:latin typeface="Jingleberry"/>
              </a:rPr>
              <a:t>Complete the second sentence so that it has a similar meaning to the first, using the word in capitals.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5844" y="1776227"/>
            <a:ext cx="4840323" cy="71708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l="27409" t="47472" r="22813" b="16822"/>
          <a:stretch>
            <a:fillRect/>
          </a:stretch>
        </p:blipFill>
        <p:spPr>
          <a:xfrm>
            <a:off x="7638704" y="5143500"/>
            <a:ext cx="9430096" cy="38031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123572" y="1028700"/>
            <a:ext cx="8945228" cy="3707498"/>
            <a:chOff x="0" y="0"/>
            <a:chExt cx="11926970" cy="494333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26970" cy="2105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440"/>
                </a:lnSpc>
              </a:pPr>
              <a:r>
                <a:rPr lang="en-US" sz="10399">
                  <a:solidFill>
                    <a:srgbClr val="F4969C"/>
                  </a:solidFill>
                  <a:latin typeface="Jingleberry"/>
                </a:rPr>
                <a:t>listen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00627"/>
              <a:ext cx="11926970" cy="2542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</a:pPr>
              <a:r>
                <a:rPr lang="en-US" sz="3600">
                  <a:solidFill>
                    <a:srgbClr val="2F2325"/>
                  </a:solidFill>
                  <a:latin typeface="Bryndan Write"/>
                </a:rPr>
                <a:t>to four people talking about classes they attend . Chose from the list A-F what each speaker says</a:t>
              </a:r>
            </a:p>
          </p:txBody>
        </p:sp>
      </p:grpSp>
      <p:pic>
        <p:nvPicPr>
          <p:cNvPr id="10" name="Listening review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125200" y="6477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 l="24973" t="32515" r="24452" b="28416"/>
          <a:stretch>
            <a:fillRect/>
          </a:stretch>
        </p:blipFill>
        <p:spPr>
          <a:xfrm>
            <a:off x="1028700" y="3895217"/>
            <a:ext cx="9461871" cy="41094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922404"/>
            <a:ext cx="7228220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399">
                <a:solidFill>
                  <a:srgbClr val="FFF8F3"/>
                </a:solidFill>
                <a:latin typeface="Jingleberry"/>
              </a:rPr>
              <a:t>Writing task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</Words>
  <Application>Microsoft Office PowerPoint</Application>
  <PresentationFormat>Custom</PresentationFormat>
  <Paragraphs>13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Jingleberry Bold</vt:lpstr>
      <vt:lpstr>Bryndan Write Bold</vt:lpstr>
      <vt:lpstr>Jingleberry</vt:lpstr>
      <vt:lpstr>Calibri</vt:lpstr>
      <vt:lpstr>Bryndan Write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cp:lastModifiedBy>Elvira</cp:lastModifiedBy>
  <cp:revision>2</cp:revision>
  <dcterms:created xsi:type="dcterms:W3CDTF">2006-08-16T00:00:00Z</dcterms:created>
  <dcterms:modified xsi:type="dcterms:W3CDTF">2020-09-18T14:04:16Z</dcterms:modified>
  <dc:identifier>DAEIJXyKFbE</dc:identifier>
</cp:coreProperties>
</file>