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7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5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6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48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74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59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00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11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30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2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7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6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6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8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8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5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6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13A2E62-4BF0-4CA8-A86A-0B5A2B773C8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557BD7-98F6-4BE6-8BBA-E1D0E981C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7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4388" y="2897945"/>
            <a:ext cx="9467556" cy="2278966"/>
          </a:xfrm>
        </p:spPr>
        <p:txBody>
          <a:bodyPr>
            <a:noAutofit/>
          </a:bodyPr>
          <a:lstStyle/>
          <a:p>
            <a:pPr algn="ctr"/>
            <a:r>
              <a:rPr lang="sr-Latn-ME" sz="44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onektori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ATX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standarda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jedinice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sr-Latn-ME" sz="4400" dirty="0"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unarskog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sz="4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istema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DDA0F6-E8FD-4E96-8029-909AC4AFA8D3}"/>
              </a:ext>
            </a:extLst>
          </p:cNvPr>
          <p:cNvSpPr txBox="1"/>
          <p:nvPr/>
        </p:nvSpPr>
        <p:spPr>
          <a:xfrm>
            <a:off x="6096000" y="411399"/>
            <a:ext cx="6098344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Latn-ME" sz="4800" u="sng" dirty="0">
                <a:latin typeface="Abadi" panose="020B0604020104020204" pitchFamily="34" charset="0"/>
                <a:ea typeface="+mj-ea"/>
                <a:cs typeface="+mj-cs"/>
              </a:rPr>
              <a:t>Osnove računarskog hardvera</a:t>
            </a:r>
            <a:endParaRPr lang="en-US" sz="4800" u="sng" dirty="0">
              <a:latin typeface="Abadi" panose="020B06040201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2965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9124" y="233506"/>
            <a:ext cx="10515600" cy="94276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Najzastupljeniji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današnji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standard (Form Factor)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je ATX (Advanced Technology Extended).</a:t>
            </a:r>
            <a:endParaRPr lang="sr-Latn-M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J.D.Research, Inc. 20pin-to-24pin Adap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6" y="1981199"/>
            <a:ext cx="31063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E81AE8F-ACDA-423B-9406-FE958D8D98DA}"/>
              </a:ext>
            </a:extLst>
          </p:cNvPr>
          <p:cNvGrpSpPr/>
          <p:nvPr/>
        </p:nvGrpSpPr>
        <p:grpSpPr>
          <a:xfrm>
            <a:off x="4244974" y="1981199"/>
            <a:ext cx="3497122" cy="2717801"/>
            <a:chOff x="4244974" y="1864518"/>
            <a:chExt cx="3497122" cy="2717801"/>
          </a:xfrm>
        </p:grpSpPr>
        <p:pic>
          <p:nvPicPr>
            <p:cNvPr id="1028" name="Picture 4" descr="Kompjuteri | Desktop : SATA na 6-pinski PCI-E konektor 6pin pcie adapter  kabl 15cm 09.09.2020 - ID 61497693 - KupujemProdaje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4974" y="1864518"/>
              <a:ext cx="3497122" cy="27178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6675296" y="3877901"/>
              <a:ext cx="1066800" cy="70441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912A687-DA8C-4964-B687-4239E99406FA}"/>
              </a:ext>
            </a:extLst>
          </p:cNvPr>
          <p:cNvGrpSpPr/>
          <p:nvPr/>
        </p:nvGrpSpPr>
        <p:grpSpPr>
          <a:xfrm>
            <a:off x="9474277" y="1981200"/>
            <a:ext cx="2590447" cy="2717800"/>
            <a:chOff x="9474277" y="1981200"/>
            <a:chExt cx="2590447" cy="27178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4277" y="1981200"/>
              <a:ext cx="2590447" cy="2717800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9474277" y="3994582"/>
              <a:ext cx="989449" cy="70441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05408" y="5004881"/>
            <a:ext cx="3976254" cy="611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Standardi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70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539" y="-1"/>
            <a:ext cx="10902461" cy="30526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uvođenja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Intelove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ATX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arhitekture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1995.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oblici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veličine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koristili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računarima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razlikovali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prvenstveno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veličini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položaju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kućištu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ATX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srodni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standardi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don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nova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svojstva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praktično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računarska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usklađena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osnovnim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elektronskim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ešenjem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026" name="Picture 2" descr="Desktop Computer Power Supply 450W ATX 24 pin | LankaGadgetsHome | +94 778  39 39 25 | Cheapest Online Gadget Store in Colombo Sri Lanka">
            <a:extLst>
              <a:ext uri="{FF2B5EF4-FFF2-40B4-BE49-F238E27FC236}">
                <a16:creationId xmlns:a16="http://schemas.microsoft.com/office/drawing/2014/main" id="{A40DE696-3AF2-410C-B056-9D9096C49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695" y="3052688"/>
            <a:ext cx="7512147" cy="305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42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025" y="64603"/>
            <a:ext cx="10939974" cy="29307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tržištu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IBM je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prvi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uveo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standarde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vezane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oblik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dimenzije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kućišta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da bi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kasnije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mnogi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drugi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proizvođači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kopirali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ove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standarde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M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Težnja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daljoj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standardizaciji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vrši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povremenim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uvođenjem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novih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tipova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konektora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naponskih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linija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većim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snagama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sl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477491" y="3108959"/>
            <a:ext cx="4361075" cy="3684437"/>
            <a:chOff x="3546764" y="2715492"/>
            <a:chExt cx="4361075" cy="364612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6764" y="2715492"/>
              <a:ext cx="4361075" cy="3646122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3713018" y="6068291"/>
              <a:ext cx="471055" cy="27709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659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2258" y="1"/>
            <a:ext cx="10749741" cy="148561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Današnja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ATX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imaju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glavne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konektore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matičnu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ploču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vođicama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tako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 se ne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umetnuti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obrnuto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pogrešnom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redosl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53EF142-C544-490F-825E-BF9B55A222DC}"/>
              </a:ext>
            </a:extLst>
          </p:cNvPr>
          <p:cNvGrpSpPr/>
          <p:nvPr/>
        </p:nvGrpSpPr>
        <p:grpSpPr>
          <a:xfrm>
            <a:off x="2646218" y="1595199"/>
            <a:ext cx="6844146" cy="5110398"/>
            <a:chOff x="2646218" y="1595199"/>
            <a:chExt cx="6844146" cy="511039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6218" y="1595199"/>
              <a:ext cx="6844146" cy="5110398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3699164" y="6317246"/>
              <a:ext cx="858981" cy="360215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715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769" y="0"/>
            <a:ext cx="10785231" cy="166572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Februara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2000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Intel je 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usvojio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noviji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standard ATX/ATX12V,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čemu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dodat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4-pinski +12V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konektor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dodatno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CPU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zbog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+12V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konektor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nazivaju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ATX12V).</a:t>
            </a:r>
            <a:endParaRPr lang="sr-Latn-M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38652" y="1884219"/>
            <a:ext cx="4955419" cy="4571999"/>
            <a:chOff x="3038652" y="1898073"/>
            <a:chExt cx="4955419" cy="455814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8652" y="1898073"/>
              <a:ext cx="4955419" cy="455814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3657600" y="5985164"/>
              <a:ext cx="665018" cy="4572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3711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569" y="142596"/>
            <a:ext cx="10711376" cy="19394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Prvobitni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ATX standard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zaht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evao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je da 80mm ventilator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postavljen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unutrašnje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strane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mogao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usm</a:t>
            </a:r>
            <a:r>
              <a:rPr lang="sr-Latn-ME" sz="28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erava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vazduh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preko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matične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ploče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uvlači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spoljne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sredine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zadnje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strane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kućišta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M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2082018"/>
            <a:ext cx="10515600" cy="4641273"/>
            <a:chOff x="955964" y="1898073"/>
            <a:chExt cx="10397836" cy="483523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964" y="1898073"/>
              <a:ext cx="10397836" cy="4835236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2050473" y="6165273"/>
              <a:ext cx="1163782" cy="51261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8413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3334" y="110393"/>
            <a:ext cx="10671986" cy="17021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ATX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uvode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novi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priključak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+3,3V,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čime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otklanja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potreba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regulatorima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napona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matičnoj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ploči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napajanje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procesora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drugih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kola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koriste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napon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+3,3V. </a:t>
            </a:r>
            <a:endParaRPr lang="sr-Latn-M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E1DC2-ABD0-4BA6-8F2C-7CD69B0735DA}"/>
              </a:ext>
            </a:extLst>
          </p:cNvPr>
          <p:cNvGrpSpPr/>
          <p:nvPr/>
        </p:nvGrpSpPr>
        <p:grpSpPr>
          <a:xfrm>
            <a:off x="838200" y="1995056"/>
            <a:ext cx="4648200" cy="3964189"/>
            <a:chOff x="838200" y="1995056"/>
            <a:chExt cx="4648200" cy="396418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" y="1995056"/>
              <a:ext cx="4648200" cy="3964189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413334" y="5487447"/>
              <a:ext cx="829699" cy="47138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89FBE55-9630-4063-A956-F036D43B185D}"/>
              </a:ext>
            </a:extLst>
          </p:cNvPr>
          <p:cNvGrpSpPr/>
          <p:nvPr/>
        </p:nvGrpSpPr>
        <p:grpSpPr>
          <a:xfrm>
            <a:off x="6061535" y="1995056"/>
            <a:ext cx="5292266" cy="4146658"/>
            <a:chOff x="6061535" y="1995056"/>
            <a:chExt cx="5292266" cy="414665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1535" y="1995056"/>
              <a:ext cx="5292266" cy="4146658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6652287" y="5821678"/>
              <a:ext cx="957400" cy="29901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803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153</TotalTime>
  <Words>282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Abadi</vt:lpstr>
      <vt:lpstr>Arial</vt:lpstr>
      <vt:lpstr>Corbel</vt:lpstr>
      <vt:lpstr>Parallax</vt:lpstr>
      <vt:lpstr>Konektori i karakteristike ATX standarda jedinice napajanja računarskog sistema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Konektori i karakteristike ATX standarda jedinice napajanja računarskog sistema </dc:title>
  <dc:creator>Lenovo</dc:creator>
  <cp:lastModifiedBy>Milica Miranović</cp:lastModifiedBy>
  <cp:revision>15</cp:revision>
  <dcterms:created xsi:type="dcterms:W3CDTF">2020-09-17T15:12:39Z</dcterms:created>
  <dcterms:modified xsi:type="dcterms:W3CDTF">2020-09-18T09:53:39Z</dcterms:modified>
</cp:coreProperties>
</file>