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A0F9A-42F8-4973-9F71-9AA89D7135E5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C3B7-3331-4FED-AEBC-772B6CCD79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A0F9A-42F8-4973-9F71-9AA89D7135E5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C3B7-3331-4FED-AEBC-772B6CCD79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A0F9A-42F8-4973-9F71-9AA89D7135E5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C3B7-3331-4FED-AEBC-772B6CCD79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A0F9A-42F8-4973-9F71-9AA89D7135E5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C3B7-3331-4FED-AEBC-772B6CCD79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A0F9A-42F8-4973-9F71-9AA89D7135E5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42AC3B7-3331-4FED-AEBC-772B6CCD79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A0F9A-42F8-4973-9F71-9AA89D7135E5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C3B7-3331-4FED-AEBC-772B6CCD79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A0F9A-42F8-4973-9F71-9AA89D7135E5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C3B7-3331-4FED-AEBC-772B6CCD79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A0F9A-42F8-4973-9F71-9AA89D7135E5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C3B7-3331-4FED-AEBC-772B6CCD79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A0F9A-42F8-4973-9F71-9AA89D7135E5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C3B7-3331-4FED-AEBC-772B6CCD79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A0F9A-42F8-4973-9F71-9AA89D7135E5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C3B7-3331-4FED-AEBC-772B6CCD79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A0F9A-42F8-4973-9F71-9AA89D7135E5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C3B7-3331-4FED-AEBC-772B6CCD79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35A0F9A-42F8-4973-9F71-9AA89D7135E5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42AC3B7-3331-4FED-AEBC-772B6CCD79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rise of the </a:t>
            </a:r>
            <a:r>
              <a:rPr lang="en-US" dirty="0" err="1" smtClean="0"/>
              <a:t>vloggers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7.4 Reading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blog – a regular record of your thoughts, opinions or experiences that you put on the internet for other people to read</a:t>
            </a:r>
          </a:p>
          <a:p>
            <a:r>
              <a:rPr lang="en-US" b="1" dirty="0" err="1" smtClean="0"/>
              <a:t>publicise</a:t>
            </a:r>
            <a:r>
              <a:rPr lang="en-US" b="1" dirty="0" smtClean="0"/>
              <a:t> – make widely known</a:t>
            </a:r>
          </a:p>
          <a:p>
            <a:r>
              <a:rPr lang="en-US" b="1" dirty="0" smtClean="0"/>
              <a:t>get into – became interested in an activity or subject</a:t>
            </a:r>
          </a:p>
          <a:p>
            <a:r>
              <a:rPr lang="en-US" b="1" dirty="0" smtClean="0"/>
              <a:t>royalty </a:t>
            </a:r>
            <a:r>
              <a:rPr lang="en-US" b="1" dirty="0" err="1" smtClean="0"/>
              <a:t>cheques</a:t>
            </a:r>
            <a:r>
              <a:rPr lang="en-US" b="1" dirty="0" smtClean="0"/>
              <a:t> – a payment made esp. to writers and musicians every time their books or songs are bought or used by others</a:t>
            </a:r>
          </a:p>
          <a:p>
            <a:r>
              <a:rPr lang="en-US" b="1" dirty="0" smtClean="0"/>
              <a:t>come to – to move near to (someone or something)</a:t>
            </a:r>
          </a:p>
          <a:p>
            <a:r>
              <a:rPr lang="en-US" b="1" dirty="0" smtClean="0"/>
              <a:t> come across – </a:t>
            </a:r>
            <a:r>
              <a:rPr lang="en-US" dirty="0" smtClean="0"/>
              <a:t>meet or find someone or something by chance</a:t>
            </a:r>
            <a:endParaRPr lang="en-US" b="1" dirty="0" smtClean="0"/>
          </a:p>
          <a:p>
            <a:r>
              <a:rPr lang="en-US" b="1" dirty="0" smtClean="0"/>
              <a:t>live up to – fulfill expectations; to be as good as something</a:t>
            </a:r>
          </a:p>
          <a:p>
            <a:r>
              <a:rPr lang="en-US" b="1" dirty="0" smtClean="0"/>
              <a:t>keep up with – move or progress at the same rate as someone or something else</a:t>
            </a:r>
          </a:p>
          <a:p>
            <a:r>
              <a:rPr lang="en-US" b="1" dirty="0" smtClean="0"/>
              <a:t>come up with – think of </a:t>
            </a:r>
            <a:r>
              <a:rPr lang="en-US" b="1" smtClean="0"/>
              <a:t>an idea or plan</a:t>
            </a:r>
            <a:endParaRPr lang="en-US" b="1" dirty="0" smtClean="0"/>
          </a:p>
          <a:p>
            <a:endParaRPr lang="en-US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2143116"/>
            <a:ext cx="9144000" cy="2559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0"/>
            <a:ext cx="792511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74</TotalTime>
  <Words>133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Apex</vt:lpstr>
      <vt:lpstr>The rise of the vloggers</vt:lpstr>
      <vt:lpstr>Vocabulary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rise of the vloggers</dc:title>
  <dc:creator>Dell</dc:creator>
  <cp:lastModifiedBy>Dell</cp:lastModifiedBy>
  <cp:revision>10</cp:revision>
  <dcterms:created xsi:type="dcterms:W3CDTF">2021-02-10T13:00:56Z</dcterms:created>
  <dcterms:modified xsi:type="dcterms:W3CDTF">2021-03-05T19:38:02Z</dcterms:modified>
</cp:coreProperties>
</file>