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CD225C-5B88-4202-B924-F5157A67D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1D84A55-5187-433E-BF4F-A15F48DF81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Phrasal verbs - collocations - personality adjectives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1.1 Vocabulary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26579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1142984"/>
            <a:ext cx="7846041" cy="251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6" y="3857628"/>
            <a:ext cx="8858280" cy="2087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5929354" cy="49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428736"/>
            <a:ext cx="3929090" cy="32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9" y="357166"/>
            <a:ext cx="9001155" cy="34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28736"/>
            <a:ext cx="41529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857628"/>
            <a:ext cx="4800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1714488"/>
            <a:ext cx="2000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1428736"/>
            <a:ext cx="209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2357430"/>
            <a:ext cx="2000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5984" y="2714620"/>
            <a:ext cx="190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0" y="3000372"/>
            <a:ext cx="1809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29058" y="3357562"/>
            <a:ext cx="1714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67647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71546"/>
            <a:ext cx="4105972" cy="2428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3786190"/>
            <a:ext cx="874975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63968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</TotalTime>
  <Words>9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1.1 Vocabulary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Vocabulary</dc:title>
  <dc:creator>Dell</dc:creator>
  <cp:lastModifiedBy>Dell</cp:lastModifiedBy>
  <cp:revision>4</cp:revision>
  <dcterms:created xsi:type="dcterms:W3CDTF">2021-04-19T09:39:44Z</dcterms:created>
  <dcterms:modified xsi:type="dcterms:W3CDTF">2021-04-19T10:13:15Z</dcterms:modified>
</cp:coreProperties>
</file>