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605709-28F4-43CC-BC35-2415C005CABC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57FE8B-0C51-456A-9519-C67AC61242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2.m4a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3.m4a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Starter 0.7, 0.8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357298"/>
            <a:ext cx="341947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357694"/>
            <a:ext cx="91440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42910" y="500042"/>
            <a:ext cx="610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Complete the cartoon caption with relative pronouns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/>
          </a:bodyPr>
          <a:lstStyle/>
          <a:p>
            <a:r>
              <a:rPr lang="sr-Latn-ME" sz="2000" dirty="0" smtClean="0"/>
              <a:t>Join the sentences using the relative pronouns in brackets</a:t>
            </a:r>
            <a:endParaRPr lang="en-US" sz="20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50196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643050"/>
            <a:ext cx="74390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143380"/>
            <a:ext cx="70389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71744"/>
            <a:ext cx="7118442" cy="364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00100" y="1643050"/>
            <a:ext cx="1962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Obligation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214290"/>
            <a:ext cx="7811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0.7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Modal verbs for obligation and permission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857364"/>
            <a:ext cx="8127584" cy="324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28662" y="571480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Lack of obligation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8353918" cy="3329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785794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Permission</a:t>
            </a:r>
            <a:endParaRPr lang="en-US" sz="3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7155738" cy="3190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472" y="214290"/>
            <a:ext cx="3353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Lack of permission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286256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cs typeface="Times New Roman" pitchFamily="18" charset="0"/>
              </a:rPr>
              <a:t>Can't  </a:t>
            </a:r>
            <a:r>
              <a:rPr lang="en-US" sz="2000" dirty="0" smtClean="0">
                <a:cs typeface="Times New Roman" pitchFamily="18" charset="0"/>
              </a:rPr>
              <a:t>usually </a:t>
            </a:r>
            <a:r>
              <a:rPr lang="en-US" sz="2000" dirty="0">
                <a:cs typeface="Times New Roman" pitchFamily="18" charset="0"/>
              </a:rPr>
              <a:t>gives the idea of something that is against the rules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000636"/>
            <a:ext cx="8501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Mustn’t</a:t>
            </a:r>
            <a:r>
              <a:rPr lang="en-US" sz="2000" dirty="0"/>
              <a:t> usually means that it is the speaker who is setting the rule.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357298"/>
            <a:ext cx="5572164" cy="32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642918"/>
            <a:ext cx="9302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Complete the description of two different types of teacher. Then listen and check</a:t>
            </a:r>
            <a:endParaRPr lang="en-US" dirty="0"/>
          </a:p>
        </p:txBody>
      </p:sp>
      <p:pic>
        <p:nvPicPr>
          <p:cNvPr id="4" name="Voice 002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143652"/>
            <a:ext cx="714348" cy="7143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43570" y="6286520"/>
            <a:ext cx="2650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here to listen&gt;&gt;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728" y="642918"/>
            <a:ext cx="5898383" cy="537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Voice 003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86710" y="6072206"/>
            <a:ext cx="590552" cy="5905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43504" y="6215082"/>
            <a:ext cx="2650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Click here to listen&gt;&gt;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6538939" cy="533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We can leave out relative pronouns </a:t>
            </a:r>
            <a:r>
              <a:rPr lang="sr-Latn-ME" dirty="0" smtClean="0">
                <a:solidFill>
                  <a:schemeClr val="accent1"/>
                </a:solidFill>
              </a:rPr>
              <a:t>who</a:t>
            </a:r>
            <a:r>
              <a:rPr lang="sr-Latn-ME" dirty="0" smtClean="0"/>
              <a:t>, </a:t>
            </a:r>
            <a:r>
              <a:rPr lang="sr-Latn-ME" dirty="0" smtClean="0">
                <a:solidFill>
                  <a:schemeClr val="accent1"/>
                </a:solidFill>
              </a:rPr>
              <a:t>which</a:t>
            </a:r>
            <a:r>
              <a:rPr lang="sr-Latn-ME" dirty="0" smtClean="0"/>
              <a:t> or </a:t>
            </a:r>
            <a:r>
              <a:rPr lang="sr-Latn-ME" dirty="0" smtClean="0">
                <a:solidFill>
                  <a:schemeClr val="accent1"/>
                </a:solidFill>
              </a:rPr>
              <a:t>that</a:t>
            </a:r>
            <a:r>
              <a:rPr lang="sr-Latn-ME" dirty="0" smtClean="0"/>
              <a:t> if it comes before noun or a pronoun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sz="2000" i="1" dirty="0" smtClean="0"/>
              <a:t>Are you reaing the report </a:t>
            </a:r>
            <a:r>
              <a:rPr lang="sr-Latn-ME" sz="2000" i="1" dirty="0" smtClean="0">
                <a:solidFill>
                  <a:schemeClr val="accent1"/>
                </a:solidFill>
              </a:rPr>
              <a:t>which/that</a:t>
            </a:r>
            <a:r>
              <a:rPr lang="sr-Latn-ME" sz="2000" i="1" dirty="0" smtClean="0"/>
              <a:t> </a:t>
            </a:r>
            <a:r>
              <a:rPr lang="sr-Latn-ME" sz="2000" i="1" u="sng" dirty="0" smtClean="0"/>
              <a:t>I</a:t>
            </a:r>
            <a:r>
              <a:rPr lang="sr-Latn-ME" sz="2000" i="1" dirty="0" smtClean="0"/>
              <a:t> have written  -  </a:t>
            </a:r>
            <a:r>
              <a:rPr lang="sr-Latn-ME" sz="2000" i="1" dirty="0" smtClean="0">
                <a:solidFill>
                  <a:srgbClr val="92D050"/>
                </a:solidFill>
              </a:rPr>
              <a:t>correct</a:t>
            </a:r>
          </a:p>
          <a:p>
            <a:pPr>
              <a:buNone/>
            </a:pPr>
            <a:r>
              <a:rPr lang="sr-Latn-ME" sz="2000" i="1" dirty="0" smtClean="0"/>
              <a:t>Are you reaing the report </a:t>
            </a:r>
            <a:r>
              <a:rPr lang="sr-Latn-ME" sz="2000" i="1" u="sng" dirty="0" smtClean="0"/>
              <a:t>I</a:t>
            </a:r>
            <a:r>
              <a:rPr lang="sr-Latn-ME" sz="2000" i="1" dirty="0" smtClean="0"/>
              <a:t> have written  -  </a:t>
            </a:r>
            <a:r>
              <a:rPr lang="sr-Latn-ME" sz="2000" i="1" dirty="0" smtClean="0">
                <a:solidFill>
                  <a:srgbClr val="92D050"/>
                </a:solidFill>
              </a:rPr>
              <a:t>correct</a:t>
            </a:r>
          </a:p>
          <a:p>
            <a:pPr>
              <a:buNone/>
            </a:pPr>
            <a:endParaRPr lang="sr-Latn-ME" sz="2000" i="1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en-US" sz="20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135</TotalTime>
  <Words>125</Words>
  <Application>Microsoft Office PowerPoint</Application>
  <PresentationFormat>On-screen Show (4:3)</PresentationFormat>
  <Paragraphs>17</Paragraphs>
  <Slides>11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Starter 0.7, 0.8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Join the sentences using the relative pronouns in brackets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 0.7, 0.8</dc:title>
  <dc:creator>Dell</dc:creator>
  <cp:lastModifiedBy>Dell</cp:lastModifiedBy>
  <cp:revision>13</cp:revision>
  <dcterms:created xsi:type="dcterms:W3CDTF">2020-10-03T13:57:01Z</dcterms:created>
  <dcterms:modified xsi:type="dcterms:W3CDTF">2020-10-04T19:04:08Z</dcterms:modified>
</cp:coreProperties>
</file>