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matic SC Bold" charset="-79"/>
      <p:regular r:id="rId15"/>
    </p:embeddedFont>
    <p:embeddedFont>
      <p:font typeface="Muli Bold" charset="-18"/>
      <p:regular r:id="rId16"/>
    </p:embeddedFont>
    <p:embeddedFont>
      <p:font typeface="Amatic SC" charset="-79"/>
      <p:regular r:id="rId17"/>
    </p:embeddedFont>
    <p:embeddedFont>
      <p:font typeface="Open Sans Light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esktop\Focus%204%203.1.wma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24723" y="3494052"/>
            <a:ext cx="9244458" cy="245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ENGLISH LESSON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884348" y="6903199"/>
            <a:ext cx="4525208" cy="5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>
                <a:solidFill>
                  <a:srgbClr val="000000"/>
                </a:solidFill>
                <a:latin typeface="Muli Bold"/>
              </a:rPr>
              <a:t>Teacher Elida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50244" y="5396615"/>
            <a:ext cx="5876756" cy="90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3"/>
              </a:lnSpc>
            </a:pPr>
            <a:r>
              <a:rPr lang="en-US" sz="5259">
                <a:solidFill>
                  <a:srgbClr val="000000"/>
                </a:solidFill>
                <a:latin typeface="Amatic SC"/>
              </a:rPr>
              <a:t>F</a:t>
            </a:r>
            <a:r>
              <a:rPr lang="en-US" sz="5259">
                <a:solidFill>
                  <a:srgbClr val="000000"/>
                </a:solidFill>
                <a:latin typeface="Amatic SC Bold"/>
              </a:rPr>
              <a:t>ocus 4 unit 3.1 A place to liv</a:t>
            </a:r>
            <a:r>
              <a:rPr lang="en-US" sz="5259">
                <a:solidFill>
                  <a:srgbClr val="000000"/>
                </a:solidFill>
                <a:latin typeface="Amatic SC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8626" y="-600307"/>
            <a:ext cx="8743065" cy="3352639"/>
            <a:chOff x="0" y="0"/>
            <a:chExt cx="11657419" cy="44701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0922" y="429356"/>
              <a:ext cx="11415576" cy="361147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20230" y="510433"/>
              <a:ext cx="10416959" cy="31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60"/>
                </a:lnSpc>
                <a:spcBef>
                  <a:spcPct val="0"/>
                </a:spcBef>
              </a:pPr>
              <a:r>
                <a:rPr lang="en-US" sz="14400">
                  <a:solidFill>
                    <a:srgbClr val="000000"/>
                  </a:solidFill>
                  <a:latin typeface="Amatic SC Bold"/>
                </a:rPr>
                <a:t>VOCABULARY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/>
          <a:srcRect l="26305" t="23306" r="24062" b="18830"/>
          <a:stretch>
            <a:fillRect/>
          </a:stretch>
        </p:blipFill>
        <p:spPr>
          <a:xfrm>
            <a:off x="3971004" y="3133401"/>
            <a:ext cx="9418309" cy="617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40121" y="-552586"/>
            <a:ext cx="8743065" cy="3352639"/>
            <a:chOff x="0" y="0"/>
            <a:chExt cx="11657419" cy="44701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0922" y="429356"/>
              <a:ext cx="11415576" cy="361147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20230" y="894819"/>
              <a:ext cx="10416959" cy="256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Amatic SC Bold"/>
                </a:rPr>
                <a:t>COMPLETE THE SENTENCES ABOUT PLACES IN YOUR COUNTRY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/>
          <a:srcRect l="26927" t="34794" r="18191" b="20467"/>
          <a:stretch>
            <a:fillRect/>
          </a:stretch>
        </p:blipFill>
        <p:spPr>
          <a:xfrm>
            <a:off x="3416144" y="2775610"/>
            <a:ext cx="12268197" cy="562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43113" y="2860871"/>
            <a:ext cx="5829300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160"/>
              </a:lnSpc>
              <a:spcBef>
                <a:spcPct val="0"/>
              </a:spcBef>
            </a:pPr>
            <a:r>
              <a:rPr lang="en-US" sz="14400" u="none">
                <a:solidFill>
                  <a:srgbClr val="000000"/>
                </a:solidFill>
                <a:latin typeface="Amatic SC Bold"/>
              </a:rPr>
              <a:t>HOMEWORK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5400000">
            <a:off x="9598811" y="1888904"/>
            <a:ext cx="6938093" cy="65091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902287">
            <a:off x="9334406" y="1576910"/>
            <a:ext cx="1333688" cy="1193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 l="33478" t="16622" r="27373" b="19508"/>
          <a:stretch>
            <a:fillRect/>
          </a:stretch>
        </p:blipFill>
        <p:spPr>
          <a:xfrm rot="917131">
            <a:off x="9742052" y="1750554"/>
            <a:ext cx="518396" cy="84575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30406" y="2371723"/>
            <a:ext cx="5674903" cy="5543553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759" t="26" r="-44572" b="-17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33651" y="6222767"/>
            <a:ext cx="40767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WORKBOOK P. 36-37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1474" y="2133653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7995" y="509483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THANK YOU :)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l="24681" t="19957" r="25654" b="19187"/>
          <a:stretch>
            <a:fillRect/>
          </a:stretch>
        </p:blipFill>
        <p:spPr>
          <a:xfrm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730735" y="4436986"/>
            <a:ext cx="6959783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000000"/>
                </a:solidFill>
                <a:latin typeface="Amatic SC Bold"/>
              </a:rPr>
              <a:t>WHEN IN ROME, DO AS THE ROMANS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 l="12160" t="17796" r="14927" b="21823"/>
          <a:stretch>
            <a:fillRect/>
          </a:stretch>
        </p:blipFill>
        <p:spPr>
          <a:xfrm rot="-311875">
            <a:off x="11747706" y="2933480"/>
            <a:ext cx="1108364" cy="917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28700" y="4547593"/>
            <a:ext cx="10858005" cy="23441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83341" y="2403042"/>
            <a:ext cx="6165076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000000"/>
                </a:solidFill>
                <a:latin typeface="Amatic SC Bold"/>
              </a:rPr>
              <a:t>HOW FAR YOU NEED TO GO TO SEE AN EXAMPLE OF EACH FEATURE BELLOW? WHICH IS THE NEAREST? WHICH IS THE FURTHEST?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4874464" y="3588354"/>
            <a:ext cx="1324190" cy="13241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325600" y="5453476"/>
            <a:ext cx="1324190" cy="132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53196" y="1159414"/>
            <a:ext cx="14181609" cy="85863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74073" y="4189921"/>
            <a:ext cx="985761" cy="8818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4838">
            <a:off x="3472566" y="659675"/>
            <a:ext cx="12318552" cy="2463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/>
          <a:srcRect t="1338" b="1338"/>
          <a:stretch>
            <a:fillRect/>
          </a:stretch>
        </p:blipFill>
        <p:spPr>
          <a:xfrm>
            <a:off x="1857823" y="3583928"/>
            <a:ext cx="14950022" cy="567437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701985" y="1038225"/>
            <a:ext cx="888403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dirty="0">
                <a:solidFill>
                  <a:srgbClr val="000000"/>
                </a:solidFill>
                <a:latin typeface="Amatic SC Bold"/>
              </a:rPr>
              <a:t>LISTEN TO FOUR TENAGERS TALKING ABOUT WHAT MAKES A </a:t>
            </a:r>
            <a:r>
              <a:rPr lang="en-US" sz="4800" dirty="0" smtClean="0">
                <a:solidFill>
                  <a:srgbClr val="000000"/>
                </a:solidFill>
                <a:latin typeface="Amatic SC Bold"/>
              </a:rPr>
              <a:t>CIT</a:t>
            </a:r>
            <a:r>
              <a:rPr lang="sr-Latn-ME" sz="4800" smtClean="0">
                <a:solidFill>
                  <a:srgbClr val="000000"/>
                </a:solidFill>
                <a:latin typeface="Amatic SC Bold"/>
              </a:rPr>
              <a:t>y</a:t>
            </a:r>
            <a:r>
              <a:rPr lang="en-US" sz="4800" smtClean="0">
                <a:solidFill>
                  <a:srgbClr val="000000"/>
                </a:solidFill>
                <a:latin typeface="Amatic SC Bold"/>
              </a:rPr>
              <a:t> </a:t>
            </a:r>
            <a:r>
              <a:rPr lang="en-US" sz="4800">
                <a:solidFill>
                  <a:srgbClr val="000000"/>
                </a:solidFill>
                <a:latin typeface="Amatic SC Bold"/>
              </a:rPr>
              <a:t>A GOOD PLACE FOR YOUNG PEOPLE. </a:t>
            </a:r>
            <a:r>
              <a:rPr lang="en-US" sz="4800" dirty="0">
                <a:solidFill>
                  <a:srgbClr val="000000"/>
                </a:solidFill>
                <a:latin typeface="Amatic SC Bold"/>
              </a:rPr>
              <a:t>WHICH THINGS ARE IMPORTANT TO THEM</a:t>
            </a:r>
          </a:p>
        </p:txBody>
      </p:sp>
      <p:pic>
        <p:nvPicPr>
          <p:cNvPr id="17" name="Focus 4 3.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3487400" y="11811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75588" y="1028700"/>
            <a:ext cx="14536824" cy="841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76209" y="1249635"/>
            <a:ext cx="12891212" cy="800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346309" y="1339641"/>
            <a:ext cx="13167707" cy="776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3223" y="-290492"/>
            <a:ext cx="8743065" cy="3352639"/>
            <a:chOff x="0" y="0"/>
            <a:chExt cx="11657419" cy="44701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0922" y="429356"/>
              <a:ext cx="11415576" cy="361147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20230" y="510433"/>
              <a:ext cx="10416959" cy="31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60"/>
                </a:lnSpc>
                <a:spcBef>
                  <a:spcPct val="0"/>
                </a:spcBef>
              </a:pPr>
              <a:r>
                <a:rPr lang="en-US" sz="14400">
                  <a:solidFill>
                    <a:srgbClr val="000000"/>
                  </a:solidFill>
                  <a:latin typeface="Amatic SC Bold"/>
                </a:rPr>
                <a:t>PREPOSITIONS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85680" y="4897729"/>
            <a:ext cx="15164980" cy="499277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772468" y="2469904"/>
            <a:ext cx="874306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matic SC"/>
              </a:rPr>
              <a:t>VERBS and PREPOSITIONSA dependent preposition is a preposition that always follows the same expression; for example, we say ‘interested in’ (and NOT X ‘interested on‘ or ‘interested about‘X).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38143" y="2387917"/>
            <a:ext cx="16058986" cy="581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116</Words>
  <Application>Microsoft Office PowerPoint</Application>
  <PresentationFormat>Custom</PresentationFormat>
  <Paragraphs>13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Amatic SC Bold</vt:lpstr>
      <vt:lpstr>Muli Bold</vt:lpstr>
      <vt:lpstr>Amatic SC</vt:lpstr>
      <vt:lpstr>Open Sans Light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4 unit 3.1 A place to live</dc:title>
  <cp:lastModifiedBy>Elvira</cp:lastModifiedBy>
  <cp:revision>3</cp:revision>
  <dcterms:created xsi:type="dcterms:W3CDTF">2006-08-16T00:00:00Z</dcterms:created>
  <dcterms:modified xsi:type="dcterms:W3CDTF">2020-09-18T09:30:21Z</dcterms:modified>
  <dc:identifier>DAEIFEMpsKQ</dc:identifier>
</cp:coreProperties>
</file>