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sldIdLst>
    <p:sldId id="256" r:id="rId2"/>
    <p:sldId id="437" r:id="rId3"/>
    <p:sldId id="438" r:id="rId4"/>
    <p:sldId id="439" r:id="rId5"/>
    <p:sldId id="440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1" r:id="rId27"/>
    <p:sldId id="462" r:id="rId28"/>
    <p:sldId id="463" r:id="rId29"/>
    <p:sldId id="464" r:id="rId30"/>
    <p:sldId id="465" r:id="rId31"/>
    <p:sldId id="466" r:id="rId32"/>
    <p:sldId id="467" r:id="rId33"/>
  </p:sldIdLst>
  <p:sldSz cx="9144000" cy="6858000" type="screen4x3"/>
  <p:notesSz cx="6858000" cy="9144000"/>
  <p:embeddedFontLst>
    <p:embeddedFont>
      <p:font typeface="Book Antiqua" panose="02040602050305030304" pitchFamily="18" charset="0"/>
      <p:regular r:id="rId34"/>
      <p:bold r:id="rId35"/>
      <p:italic r:id="rId36"/>
      <p:boldItalic r:id="rId37"/>
    </p:embeddedFont>
  </p:embeddedFontLst>
  <p:photoAlbum layout="1pic" frame="frameStyle6"/>
  <p:custDataLst>
    <p:tags r:id="rId38"/>
  </p:custDataLst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Uredite stil podnaslova matrice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5EA1AA-B6E2-4884-811A-85AB01C7B5D5}" type="datetimeFigureOut">
              <a:rPr lang="hr-HR" smtClean="0"/>
              <a:t>8.4.2019.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64D953-FD6E-45F2-98A5-8E6FD77F7D1C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/>
              <a:t>Karlovac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/>
              <a:t>Moj album</a:t>
            </a:r>
          </a:p>
        </p:txBody>
      </p:sp>
    </p:spTree>
    <p:extLst>
      <p:ext uri="{BB962C8B-B14F-4D97-AF65-F5344CB8AC3E}">
        <p14:creationId xmlns:p14="http://schemas.microsoft.com/office/powerpoint/2010/main" val="545713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rkva_presvetog_trojstv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9788"/>
            <a:ext cx="7772400" cy="5178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493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rkva_presvetog_trojstva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49313"/>
            <a:ext cx="7772400" cy="5157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808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rkva_presvetog_trojstva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8200"/>
            <a:ext cx="7772400" cy="518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6992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Stari grad Dubovac</a:t>
            </a:r>
          </a:p>
        </p:txBody>
      </p:sp>
    </p:spTree>
    <p:extLst>
      <p:ext uri="{BB962C8B-B14F-4D97-AF65-F5344CB8AC3E}">
        <p14:creationId xmlns:p14="http://schemas.microsoft.com/office/powerpoint/2010/main" val="3273489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ubova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8" y="685800"/>
            <a:ext cx="7361237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9663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ubovac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0839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Korana</a:t>
            </a:r>
          </a:p>
        </p:txBody>
      </p:sp>
    </p:spTree>
    <p:extLst>
      <p:ext uri="{BB962C8B-B14F-4D97-AF65-F5344CB8AC3E}">
        <p14:creationId xmlns:p14="http://schemas.microsoft.com/office/powerpoint/2010/main" val="44190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hotel_koran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39838"/>
            <a:ext cx="7772400" cy="4376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4220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orana_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2565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orana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3013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357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LC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0646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orana_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3013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8745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orana_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3013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9589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orana_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41375"/>
            <a:ext cx="7772400" cy="5173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9262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Znamenitosti</a:t>
            </a:r>
          </a:p>
        </p:txBody>
      </p:sp>
    </p:spTree>
    <p:extLst>
      <p:ext uri="{BB962C8B-B14F-4D97-AF65-F5344CB8AC3E}">
        <p14:creationId xmlns:p14="http://schemas.microsoft.com/office/powerpoint/2010/main" val="1222819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uzni_pi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1546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Miljokaz_Karlovac_Jozefinska_cest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63" y="685800"/>
            <a:ext cx="3013075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5599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MUZEJ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20738"/>
            <a:ext cx="7772400" cy="5216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7447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zorin_dom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3013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1959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Parkovi</a:t>
            </a:r>
          </a:p>
        </p:txBody>
      </p:sp>
    </p:spTree>
    <p:extLst>
      <p:ext uri="{BB962C8B-B14F-4D97-AF65-F5344CB8AC3E}">
        <p14:creationId xmlns:p14="http://schemas.microsoft.com/office/powerpoint/2010/main" val="1811641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Parkovi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3013"/>
            <a:ext cx="7772400" cy="4371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2457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iz_zraka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41425"/>
            <a:ext cx="7772400" cy="4375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2937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parkovi_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214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Dani piva</a:t>
            </a:r>
          </a:p>
        </p:txBody>
      </p:sp>
    </p:spTree>
    <p:extLst>
      <p:ext uri="{BB962C8B-B14F-4D97-AF65-F5344CB8AC3E}">
        <p14:creationId xmlns:p14="http://schemas.microsoft.com/office/powerpoint/2010/main" val="3081913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anipiv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8200"/>
            <a:ext cx="7772400" cy="518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16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KLC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941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Karlovačkim ulicama…</a:t>
            </a:r>
          </a:p>
        </p:txBody>
      </p:sp>
    </p:spTree>
    <p:extLst>
      <p:ext uri="{BB962C8B-B14F-4D97-AF65-F5344CB8AC3E}">
        <p14:creationId xmlns:p14="http://schemas.microsoft.com/office/powerpoint/2010/main" val="414134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entar_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55663"/>
            <a:ext cx="7772400" cy="5146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70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entar_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7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 isPhoto="1"/>
        </p:nvSpPr>
        <p:spPr>
          <a:xfrm>
            <a:off x="685800" y="6858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hr-HR" sz="3200"/>
              <a:t>Crkva Majke Božje snježne i crkva Presvetog trojstva</a:t>
            </a:r>
          </a:p>
        </p:txBody>
      </p:sp>
    </p:spTree>
    <p:extLst>
      <p:ext uri="{BB962C8B-B14F-4D97-AF65-F5344CB8AC3E}">
        <p14:creationId xmlns:p14="http://schemas.microsoft.com/office/powerpoint/2010/main" val="3448211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crkva_majke_bozje_snjezn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685800"/>
            <a:ext cx="41148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70124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9.12"/>
  <p:tag name="AS_TITLE" val="Aspose.Slides for .NET 2.0"/>
  <p:tag name="AS_VERSION" val="18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vrdi uvez">
  <a:themeElements>
    <a:clrScheme name="Tvrdi uvez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Tvrdi uvez">
      <a:majorFont>
        <a:latin typeface="Book Antiqua"/>
        <a:ea typeface="Arial"/>
        <a:cs typeface="Arial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Arial"/>
        <a:cs typeface="Arial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vrdi uvez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22</Words>
  <Application>Microsoft Office PowerPoint</Application>
  <PresentationFormat>On-screen Show (4:3)</PresentationFormat>
  <Paragraphs>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Wingdings</vt:lpstr>
      <vt:lpstr>Book Antiqua</vt:lpstr>
      <vt:lpstr>Tvrdi uvez</vt:lpstr>
      <vt:lpstr>Karlovac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Karlovac</dc:title>
  <dc:creator>marija z</dc:creator>
  <cp:lastModifiedBy>marija z</cp:lastModifiedBy>
  <cp:revision>7</cp:revision>
  <dcterms:created xsi:type="dcterms:W3CDTF">2015-04-07T09:12:43Z</dcterms:created>
  <dcterms:modified xsi:type="dcterms:W3CDTF">2019-04-08T17:17:34Z</dcterms:modified>
</cp:coreProperties>
</file>