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767BF3C-1B07-48FA-B1DF-2350712572E9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5FC66EA-360B-4601-B08D-9B0853B63F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Impulsna</a:t>
            </a:r>
            <a:r>
              <a:rPr lang="en-US" sz="4000" dirty="0"/>
              <a:t> </a:t>
            </a:r>
            <a:r>
              <a:rPr lang="en-US" sz="4000" dirty="0" err="1"/>
              <a:t>sklopka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ME" dirty="0" smtClean="0"/>
          </a:p>
          <a:p>
            <a:pPr algn="r"/>
            <a:r>
              <a:rPr lang="sr-Latn-ME" dirty="0" smtClean="0"/>
              <a:t>Kaljević Nikolija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Impulsna</a:t>
            </a:r>
            <a:r>
              <a:rPr lang="en-US" dirty="0" smtClean="0"/>
              <a:t> </a:t>
            </a:r>
            <a:r>
              <a:rPr lang="en-US" dirty="0" err="1" smtClean="0"/>
              <a:t>sklopka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uključivanje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isključivanje</a:t>
            </a:r>
            <a:r>
              <a:rPr lang="en-US" sz="2800" dirty="0" smtClean="0"/>
              <a:t> </a:t>
            </a:r>
            <a:r>
              <a:rPr lang="en-US" sz="2800" dirty="0" err="1" smtClean="0"/>
              <a:t>strujnih</a:t>
            </a:r>
            <a:r>
              <a:rPr lang="en-US" sz="2800" dirty="0" smtClean="0"/>
              <a:t> kola </a:t>
            </a:r>
            <a:r>
              <a:rPr lang="en-US" sz="2800" dirty="0" err="1" smtClean="0"/>
              <a:t>rasvjete</a:t>
            </a:r>
            <a:r>
              <a:rPr lang="en-US" sz="2800" dirty="0" smtClean="0"/>
              <a:t> </a:t>
            </a:r>
            <a:r>
              <a:rPr lang="en-US" sz="2800" dirty="0" err="1" smtClean="0"/>
              <a:t>kod</a:t>
            </a:r>
            <a:r>
              <a:rPr lang="en-US" sz="2800" dirty="0" smtClean="0"/>
              <a:t> </a:t>
            </a:r>
            <a:r>
              <a:rPr lang="en-US" sz="2800" dirty="0" err="1" smtClean="0"/>
              <a:t>stepeništa</a:t>
            </a:r>
            <a:r>
              <a:rPr lang="en-US" sz="2800" dirty="0" smtClean="0"/>
              <a:t>, </a:t>
            </a:r>
            <a:r>
              <a:rPr lang="en-US" sz="2800" dirty="0" err="1" smtClean="0"/>
              <a:t>hodnika</a:t>
            </a:r>
            <a:r>
              <a:rPr lang="en-US" sz="2800" dirty="0" smtClean="0"/>
              <a:t>, </a:t>
            </a:r>
            <a:r>
              <a:rPr lang="en-US" sz="2800" dirty="0" err="1" smtClean="0"/>
              <a:t>većih</a:t>
            </a:r>
            <a:r>
              <a:rPr lang="en-US" sz="2800" dirty="0" smtClean="0"/>
              <a:t> </a:t>
            </a:r>
            <a:r>
              <a:rPr lang="en-US" sz="2800" dirty="0" err="1" smtClean="0"/>
              <a:t>skladišta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sličnih</a:t>
            </a:r>
            <a:r>
              <a:rPr lang="en-US" sz="2800" dirty="0" smtClean="0"/>
              <a:t> </a:t>
            </a:r>
            <a:r>
              <a:rPr lang="en-US" sz="2800" dirty="0" err="1" smtClean="0"/>
              <a:t>prostora</a:t>
            </a:r>
            <a:r>
              <a:rPr lang="en-US" sz="2800" dirty="0" smtClean="0"/>
              <a:t> </a:t>
            </a:r>
            <a:r>
              <a:rPr lang="en-US" sz="2800" dirty="0" err="1" smtClean="0"/>
              <a:t>umjesto</a:t>
            </a:r>
            <a:r>
              <a:rPr lang="en-US" sz="2800" dirty="0" smtClean="0"/>
              <a:t> </a:t>
            </a:r>
            <a:r>
              <a:rPr lang="en-US" sz="2800" dirty="0" err="1" smtClean="0"/>
              <a:t>kombinacije</a:t>
            </a:r>
            <a:r>
              <a:rPr lang="en-US" sz="2800" dirty="0" smtClean="0"/>
              <a:t> </a:t>
            </a:r>
            <a:r>
              <a:rPr lang="en-US" sz="2800" dirty="0" err="1" smtClean="0"/>
              <a:t>unakrsnih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naizmjeničnih</a:t>
            </a:r>
            <a:r>
              <a:rPr lang="en-US" sz="2800" dirty="0" smtClean="0"/>
              <a:t> </a:t>
            </a:r>
            <a:r>
              <a:rPr lang="en-US" sz="2800" dirty="0" err="1" smtClean="0"/>
              <a:t>prekidača</a:t>
            </a:r>
            <a:r>
              <a:rPr lang="en-US" sz="2800" dirty="0" smtClean="0"/>
              <a:t> </a:t>
            </a:r>
            <a:r>
              <a:rPr lang="en-US" sz="2800" dirty="0" err="1" smtClean="0"/>
              <a:t>danas</a:t>
            </a:r>
            <a:r>
              <a:rPr lang="en-US" sz="2800" dirty="0" smtClean="0"/>
              <a:t> se </a:t>
            </a:r>
            <a:r>
              <a:rPr lang="en-US" sz="2800" dirty="0" err="1" smtClean="0"/>
              <a:t>više</a:t>
            </a:r>
            <a:r>
              <a:rPr lang="en-US" sz="2800" dirty="0" smtClean="0"/>
              <a:t> </a:t>
            </a:r>
            <a:r>
              <a:rPr lang="en-US" sz="2800" dirty="0" err="1" smtClean="0"/>
              <a:t>upotrebljavaju</a:t>
            </a:r>
            <a:r>
              <a:rPr lang="en-US" sz="2800" dirty="0" smtClean="0"/>
              <a:t> </a:t>
            </a:r>
            <a:r>
              <a:rPr lang="en-US" sz="2800" dirty="0" err="1" smtClean="0"/>
              <a:t>impulsne</a:t>
            </a:r>
            <a:r>
              <a:rPr lang="en-US" sz="2800" dirty="0" smtClean="0"/>
              <a:t> </a:t>
            </a:r>
            <a:r>
              <a:rPr lang="en-US" sz="2800" dirty="0" err="1" smtClean="0"/>
              <a:t>skolpke</a:t>
            </a:r>
            <a:r>
              <a:rPr lang="en-US" sz="2800" dirty="0" smtClean="0"/>
              <a:t>. </a:t>
            </a:r>
            <a:endParaRPr lang="sr-Latn-ME" sz="2800" dirty="0" smtClean="0"/>
          </a:p>
          <a:p>
            <a:r>
              <a:rPr lang="en-US" sz="2800" dirty="0" err="1" smtClean="0"/>
              <a:t>Impulsne</a:t>
            </a:r>
            <a:r>
              <a:rPr lang="en-US" sz="2800" dirty="0" smtClean="0"/>
              <a:t> </a:t>
            </a:r>
            <a:r>
              <a:rPr lang="en-US" sz="2800" dirty="0" err="1" smtClean="0"/>
              <a:t>sklopke</a:t>
            </a:r>
            <a:r>
              <a:rPr lang="en-US" sz="2800" dirty="0" smtClean="0"/>
              <a:t> </a:t>
            </a:r>
            <a:r>
              <a:rPr lang="en-US" sz="2800" dirty="0" err="1" smtClean="0"/>
              <a:t>koriste</a:t>
            </a:r>
            <a:r>
              <a:rPr lang="en-US" sz="2800" dirty="0" smtClean="0"/>
              <a:t> se u </a:t>
            </a:r>
            <a:r>
              <a:rPr lang="en-US" sz="2800" dirty="0" err="1" smtClean="0"/>
              <a:t>kombinaciji</a:t>
            </a:r>
            <a:r>
              <a:rPr lang="en-US" sz="2800" dirty="0" smtClean="0"/>
              <a:t> </a:t>
            </a:r>
            <a:r>
              <a:rPr lang="en-US" sz="2800" dirty="0" err="1" smtClean="0"/>
              <a:t>sa</a:t>
            </a:r>
            <a:r>
              <a:rPr lang="en-US" sz="2800" dirty="0" smtClean="0"/>
              <a:t> taster </a:t>
            </a:r>
            <a:r>
              <a:rPr lang="en-US" sz="2800" dirty="0" err="1" smtClean="0"/>
              <a:t>prekidačima</a:t>
            </a:r>
            <a:r>
              <a:rPr lang="en-US" sz="2800" dirty="0" smtClean="0"/>
              <a:t>. </a:t>
            </a:r>
            <a:endParaRPr lang="sr-Latn-ME" sz="2800" dirty="0" smtClean="0"/>
          </a:p>
          <a:p>
            <a:r>
              <a:rPr lang="en-US" sz="2800" dirty="0" err="1" smtClean="0"/>
              <a:t>Umjesto</a:t>
            </a:r>
            <a:r>
              <a:rPr lang="en-US" sz="2800" dirty="0" smtClean="0"/>
              <a:t> </a:t>
            </a:r>
            <a:r>
              <a:rPr lang="en-US" sz="2800" dirty="0" err="1" smtClean="0"/>
              <a:t>izraza</a:t>
            </a:r>
            <a:r>
              <a:rPr lang="en-US" sz="2800" dirty="0" smtClean="0"/>
              <a:t> “</a:t>
            </a:r>
            <a:r>
              <a:rPr lang="en-US" sz="2800" dirty="0" err="1" smtClean="0"/>
              <a:t>impulsna</a:t>
            </a:r>
            <a:r>
              <a:rPr lang="en-US" sz="2800" dirty="0" smtClean="0"/>
              <a:t> </a:t>
            </a:r>
            <a:r>
              <a:rPr lang="en-US" sz="2800" dirty="0" err="1" smtClean="0"/>
              <a:t>sklopka</a:t>
            </a:r>
            <a:r>
              <a:rPr lang="en-US" sz="2800" dirty="0" smtClean="0"/>
              <a:t>” </a:t>
            </a:r>
            <a:r>
              <a:rPr lang="en-US" sz="2800" dirty="0" err="1" smtClean="0"/>
              <a:t>često</a:t>
            </a:r>
            <a:r>
              <a:rPr lang="en-US" sz="2800" dirty="0" smtClean="0"/>
              <a:t> se </a:t>
            </a:r>
            <a:r>
              <a:rPr lang="en-US" sz="2800" dirty="0" err="1" smtClean="0"/>
              <a:t>koristi</a:t>
            </a:r>
            <a:r>
              <a:rPr lang="en-US" sz="2800" dirty="0" smtClean="0"/>
              <a:t> </a:t>
            </a:r>
            <a:r>
              <a:rPr lang="en-US" sz="2800" dirty="0" err="1" smtClean="0"/>
              <a:t>izraz</a:t>
            </a:r>
            <a:r>
              <a:rPr lang="en-US" sz="2800" dirty="0" smtClean="0"/>
              <a:t> “</a:t>
            </a:r>
            <a:r>
              <a:rPr lang="en-US" sz="2800" dirty="0" err="1" smtClean="0"/>
              <a:t>bistabilni</a:t>
            </a:r>
            <a:r>
              <a:rPr lang="en-US" sz="2800" dirty="0" smtClean="0"/>
              <a:t> </a:t>
            </a:r>
            <a:r>
              <a:rPr lang="en-US" sz="2800" dirty="0" err="1" smtClean="0"/>
              <a:t>relej</a:t>
            </a:r>
            <a:r>
              <a:rPr lang="en-US" sz="2800" dirty="0" smtClean="0"/>
              <a:t>”.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Impulsna</a:t>
            </a:r>
            <a:r>
              <a:rPr lang="en-US" dirty="0" smtClean="0"/>
              <a:t> </a:t>
            </a:r>
            <a:r>
              <a:rPr lang="en-US" dirty="0" err="1" smtClean="0"/>
              <a:t>sklopka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600" dirty="0" err="1" smtClean="0"/>
              <a:t>Impulsna</a:t>
            </a:r>
            <a:r>
              <a:rPr lang="en-US" sz="2600" dirty="0" smtClean="0"/>
              <a:t> </a:t>
            </a:r>
            <a:r>
              <a:rPr lang="en-US" sz="2600" dirty="0" err="1" smtClean="0"/>
              <a:t>sklopka</a:t>
            </a:r>
            <a:r>
              <a:rPr lang="en-US" sz="2600" dirty="0" smtClean="0"/>
              <a:t> </a:t>
            </a:r>
            <a:r>
              <a:rPr lang="en-US" sz="2600" dirty="0" err="1" smtClean="0"/>
              <a:t>predstavlja</a:t>
            </a:r>
            <a:r>
              <a:rPr lang="en-US" sz="2600" dirty="0" smtClean="0"/>
              <a:t> </a:t>
            </a:r>
            <a:r>
              <a:rPr lang="en-US" sz="2600" dirty="0" err="1" smtClean="0"/>
              <a:t>posebnu</a:t>
            </a:r>
            <a:r>
              <a:rPr lang="en-US" sz="2600" dirty="0" smtClean="0"/>
              <a:t> </a:t>
            </a:r>
            <a:r>
              <a:rPr lang="en-US" sz="2600" dirty="0" err="1" smtClean="0"/>
              <a:t>vrstu</a:t>
            </a:r>
            <a:r>
              <a:rPr lang="en-US" sz="2600" dirty="0" smtClean="0"/>
              <a:t> </a:t>
            </a:r>
            <a:r>
              <a:rPr lang="sr-Latn-ME" sz="2600" dirty="0" smtClean="0"/>
              <a:t>s</a:t>
            </a:r>
            <a:r>
              <a:rPr lang="en-US" sz="2600" dirty="0" err="1" smtClean="0"/>
              <a:t>klopke</a:t>
            </a:r>
            <a:r>
              <a:rPr lang="en-US" sz="2600" dirty="0" smtClean="0"/>
              <a:t> </a:t>
            </a:r>
            <a:r>
              <a:rPr lang="en-US" sz="2600" dirty="0" err="1" smtClean="0"/>
              <a:t>koju</a:t>
            </a:r>
            <a:r>
              <a:rPr lang="en-US" sz="2600" dirty="0" smtClean="0"/>
              <a:t> </a:t>
            </a:r>
            <a:r>
              <a:rPr lang="en-US" sz="2600" dirty="0" err="1" smtClean="0"/>
              <a:t>uključujemo</a:t>
            </a:r>
            <a:r>
              <a:rPr lang="en-US" sz="2600" dirty="0" smtClean="0"/>
              <a:t> </a:t>
            </a:r>
            <a:r>
              <a:rPr lang="en-US" sz="2600" dirty="0" err="1" smtClean="0"/>
              <a:t>pomoću</a:t>
            </a:r>
            <a:r>
              <a:rPr lang="en-US" sz="2600" dirty="0" smtClean="0"/>
              <a:t> </a:t>
            </a:r>
            <a:r>
              <a:rPr lang="en-US" sz="2600" dirty="0" err="1" smtClean="0"/>
              <a:t>kratkog</a:t>
            </a:r>
            <a:r>
              <a:rPr lang="en-US" sz="2600" dirty="0" smtClean="0"/>
              <a:t> </a:t>
            </a:r>
            <a:r>
              <a:rPr lang="en-US" sz="2600" dirty="0" err="1" smtClean="0"/>
              <a:t>impulsa</a:t>
            </a:r>
            <a:r>
              <a:rPr lang="en-US" sz="2600" dirty="0" smtClean="0"/>
              <a:t> </a:t>
            </a:r>
            <a:r>
              <a:rPr lang="en-US" sz="2600" dirty="0" err="1" smtClean="0"/>
              <a:t>dobijenog</a:t>
            </a:r>
            <a:r>
              <a:rPr lang="en-US" sz="2600" dirty="0" smtClean="0"/>
              <a:t> </a:t>
            </a:r>
            <a:r>
              <a:rPr lang="en-US" sz="2600" dirty="0" err="1" smtClean="0"/>
              <a:t>pomoću</a:t>
            </a:r>
            <a:r>
              <a:rPr lang="en-US" sz="2600" dirty="0" smtClean="0"/>
              <a:t> taster </a:t>
            </a:r>
            <a:r>
              <a:rPr lang="en-US" sz="2600" dirty="0" err="1" smtClean="0"/>
              <a:t>prekidača</a:t>
            </a:r>
            <a:r>
              <a:rPr lang="en-US" sz="2600" dirty="0" smtClean="0"/>
              <a:t>.</a:t>
            </a:r>
            <a:endParaRPr lang="sr-Latn-ME" sz="2600" dirty="0" smtClean="0"/>
          </a:p>
          <a:p>
            <a:r>
              <a:rPr lang="en-US" sz="2600" dirty="0" err="1" smtClean="0"/>
              <a:t>Kontaktni</a:t>
            </a:r>
            <a:r>
              <a:rPr lang="en-US" sz="2600" dirty="0" smtClean="0"/>
              <a:t> </a:t>
            </a:r>
            <a:r>
              <a:rPr lang="en-US" sz="2600" dirty="0" err="1" smtClean="0"/>
              <a:t>releja</a:t>
            </a:r>
            <a:r>
              <a:rPr lang="en-US" sz="2600" dirty="0" smtClean="0"/>
              <a:t> </a:t>
            </a:r>
            <a:r>
              <a:rPr lang="en-US" sz="2600" dirty="0" err="1" smtClean="0"/>
              <a:t>ostaju</a:t>
            </a:r>
            <a:r>
              <a:rPr lang="en-US" sz="2600" dirty="0" smtClean="0"/>
              <a:t> </a:t>
            </a:r>
            <a:r>
              <a:rPr lang="en-US" sz="2600" dirty="0" err="1" smtClean="0"/>
              <a:t>zatvoreni</a:t>
            </a:r>
            <a:r>
              <a:rPr lang="en-US" sz="2600" dirty="0" smtClean="0"/>
              <a:t> </a:t>
            </a:r>
            <a:r>
              <a:rPr lang="en-US" sz="2600" dirty="0" err="1" smtClean="0"/>
              <a:t>sve</a:t>
            </a:r>
            <a:r>
              <a:rPr lang="en-US" sz="2600" dirty="0" smtClean="0"/>
              <a:t> </a:t>
            </a:r>
            <a:r>
              <a:rPr lang="en-US" sz="2600" dirty="0" err="1" smtClean="0"/>
              <a:t>dok</a:t>
            </a:r>
            <a:r>
              <a:rPr lang="en-US" sz="2600" dirty="0" smtClean="0"/>
              <a:t> </a:t>
            </a:r>
            <a:r>
              <a:rPr lang="en-US" sz="2600" dirty="0" err="1" smtClean="0"/>
              <a:t>kratkim</a:t>
            </a:r>
            <a:r>
              <a:rPr lang="en-US" sz="2600" dirty="0" smtClean="0"/>
              <a:t> </a:t>
            </a:r>
            <a:r>
              <a:rPr lang="en-US" sz="2600" dirty="0" err="1" smtClean="0"/>
              <a:t>električnim</a:t>
            </a:r>
            <a:r>
              <a:rPr lang="en-US" sz="2600" dirty="0" smtClean="0"/>
              <a:t> </a:t>
            </a:r>
            <a:r>
              <a:rPr lang="en-US" sz="2600" dirty="0" err="1" smtClean="0"/>
              <a:t>impulsom</a:t>
            </a:r>
            <a:r>
              <a:rPr lang="en-US" sz="2600" dirty="0" smtClean="0"/>
              <a:t> ne </a:t>
            </a:r>
            <a:r>
              <a:rPr lang="en-US" sz="2600" dirty="0" err="1" smtClean="0"/>
              <a:t>pobudimo</a:t>
            </a:r>
            <a:r>
              <a:rPr lang="en-US" sz="2600" dirty="0" smtClean="0"/>
              <a:t> </a:t>
            </a:r>
            <a:r>
              <a:rPr lang="en-US" sz="2600" dirty="0" err="1" smtClean="0"/>
              <a:t>relej.Produženo</a:t>
            </a:r>
            <a:r>
              <a:rPr lang="en-US" sz="2600" dirty="0" smtClean="0"/>
              <a:t> </a:t>
            </a:r>
            <a:r>
              <a:rPr lang="en-US" sz="2600" dirty="0" err="1" smtClean="0"/>
              <a:t>držanje</a:t>
            </a:r>
            <a:r>
              <a:rPr lang="en-US" sz="2600" dirty="0" smtClean="0"/>
              <a:t> </a:t>
            </a:r>
            <a:r>
              <a:rPr lang="en-US" sz="2600" dirty="0" err="1" smtClean="0"/>
              <a:t>pritisnutog</a:t>
            </a:r>
            <a:r>
              <a:rPr lang="en-US" sz="2600" dirty="0" smtClean="0"/>
              <a:t> taster ne </a:t>
            </a:r>
            <a:r>
              <a:rPr lang="en-US" sz="2600" dirty="0" err="1" smtClean="0"/>
              <a:t>utiče</a:t>
            </a:r>
            <a:r>
              <a:rPr lang="en-US" sz="2600" dirty="0" smtClean="0"/>
              <a:t> </a:t>
            </a:r>
            <a:r>
              <a:rPr lang="en-US" sz="2600" dirty="0" err="1" smtClean="0"/>
              <a:t>na</a:t>
            </a:r>
            <a:r>
              <a:rPr lang="en-US" sz="2600" dirty="0" smtClean="0"/>
              <a:t> </a:t>
            </a:r>
            <a:r>
              <a:rPr lang="en-US" sz="2600" dirty="0" err="1" smtClean="0"/>
              <a:t>promjenu</a:t>
            </a:r>
            <a:r>
              <a:rPr lang="en-US" sz="2600" dirty="0" smtClean="0"/>
              <a:t> </a:t>
            </a:r>
            <a:r>
              <a:rPr lang="en-US" sz="2600" dirty="0" err="1" smtClean="0"/>
              <a:t>izlaza</a:t>
            </a:r>
            <a:r>
              <a:rPr lang="en-US" sz="2600" dirty="0" smtClean="0"/>
              <a:t>. </a:t>
            </a:r>
            <a:endParaRPr lang="sr-Latn-ME" sz="2600" dirty="0" smtClean="0"/>
          </a:p>
          <a:p>
            <a:r>
              <a:rPr lang="en-US" sz="2600" dirty="0" err="1" smtClean="0"/>
              <a:t>Relej</a:t>
            </a:r>
            <a:r>
              <a:rPr lang="en-US" sz="2600" dirty="0" smtClean="0"/>
              <a:t> </a:t>
            </a:r>
            <a:r>
              <a:rPr lang="en-US" sz="2600" dirty="0" smtClean="0"/>
              <a:t>je </a:t>
            </a:r>
            <a:r>
              <a:rPr lang="en-US" sz="2600" dirty="0" err="1" smtClean="0"/>
              <a:t>vrlomalih</a:t>
            </a:r>
            <a:r>
              <a:rPr lang="en-US" sz="2600" dirty="0" smtClean="0"/>
              <a:t> </a:t>
            </a:r>
            <a:r>
              <a:rPr lang="en-US" sz="2600" dirty="0" err="1" smtClean="0"/>
              <a:t>dimenzija</a:t>
            </a:r>
            <a:r>
              <a:rPr lang="en-US" sz="2600" dirty="0" smtClean="0"/>
              <a:t> pa se </a:t>
            </a:r>
            <a:r>
              <a:rPr lang="en-US" sz="2600" dirty="0" err="1" smtClean="0"/>
              <a:t>može</a:t>
            </a:r>
            <a:r>
              <a:rPr lang="en-US" sz="2600" dirty="0" smtClean="0"/>
              <a:t> </a:t>
            </a:r>
            <a:r>
              <a:rPr lang="en-US" sz="2600" dirty="0" err="1" smtClean="0"/>
              <a:t>montirati</a:t>
            </a:r>
            <a:r>
              <a:rPr lang="en-US" sz="2600" dirty="0" smtClean="0"/>
              <a:t> u </a:t>
            </a:r>
            <a:r>
              <a:rPr lang="en-US" sz="2600" dirty="0" err="1" smtClean="0"/>
              <a:t>razvodnoj</a:t>
            </a:r>
            <a:r>
              <a:rPr lang="en-US" sz="2600" dirty="0" smtClean="0"/>
              <a:t> </a:t>
            </a:r>
            <a:r>
              <a:rPr lang="en-US" sz="2600" dirty="0" err="1" smtClean="0"/>
              <a:t>kutiji</a:t>
            </a:r>
            <a:r>
              <a:rPr lang="en-US" sz="2600" dirty="0" smtClean="0"/>
              <a:t>. </a:t>
            </a:r>
            <a:endParaRPr lang="sr-Latn-ME" sz="2600" dirty="0" smtClean="0"/>
          </a:p>
          <a:p>
            <a:r>
              <a:rPr lang="en-US" sz="2600" dirty="0" err="1" smtClean="0"/>
              <a:t>Broj</a:t>
            </a:r>
            <a:r>
              <a:rPr lang="en-US" sz="2600" dirty="0" smtClean="0"/>
              <a:t> </a:t>
            </a:r>
            <a:r>
              <a:rPr lang="en-US" sz="2600" dirty="0" err="1" smtClean="0"/>
              <a:t>paralelno</a:t>
            </a:r>
            <a:r>
              <a:rPr lang="en-US" sz="2600" dirty="0" smtClean="0"/>
              <a:t> </a:t>
            </a:r>
            <a:r>
              <a:rPr lang="en-US" sz="2600" dirty="0" err="1" smtClean="0"/>
              <a:t>vezanih</a:t>
            </a:r>
            <a:r>
              <a:rPr lang="en-US" sz="2600" dirty="0" smtClean="0"/>
              <a:t> taster je </a:t>
            </a:r>
            <a:r>
              <a:rPr lang="en-US" sz="2600" dirty="0" err="1" smtClean="0"/>
              <a:t>neograničen</a:t>
            </a:r>
            <a:r>
              <a:rPr lang="en-US" sz="2600" dirty="0" smtClean="0"/>
              <a:t>. </a:t>
            </a:r>
          </a:p>
          <a:p>
            <a:endParaRPr lang="en-US" sz="2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impulsne</a:t>
            </a:r>
            <a:r>
              <a:rPr lang="en-US" dirty="0" smtClean="0"/>
              <a:t> </a:t>
            </a:r>
            <a:r>
              <a:rPr lang="en-US" dirty="0" err="1" smtClean="0"/>
              <a:t>sklopke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412776"/>
            <a:ext cx="6696744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impulsne</a:t>
            </a:r>
            <a:r>
              <a:rPr lang="en-US" dirty="0" smtClean="0"/>
              <a:t> </a:t>
            </a:r>
            <a:r>
              <a:rPr lang="en-US" dirty="0" err="1" smtClean="0"/>
              <a:t>sklopke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Pritiskom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tastersklopku</a:t>
            </a:r>
            <a:r>
              <a:rPr lang="en-US" sz="2800" dirty="0" smtClean="0"/>
              <a:t> </a:t>
            </a:r>
            <a:r>
              <a:rPr lang="en-US" sz="2800" dirty="0" err="1" smtClean="0"/>
              <a:t>namotaj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elektromagneta</a:t>
            </a:r>
            <a:r>
              <a:rPr lang="en-US" sz="2800" dirty="0" smtClean="0"/>
              <a:t> 1 </a:t>
            </a:r>
            <a:r>
              <a:rPr lang="en-US" sz="2800" dirty="0" err="1" smtClean="0"/>
              <a:t>dolazi</a:t>
            </a:r>
            <a:r>
              <a:rPr lang="en-US" sz="2800" dirty="0" smtClean="0"/>
              <a:t> pod </a:t>
            </a:r>
            <a:r>
              <a:rPr lang="en-US" sz="2800" dirty="0" err="1" smtClean="0"/>
              <a:t>napon</a:t>
            </a:r>
            <a:r>
              <a:rPr lang="en-US" sz="2800" dirty="0" smtClean="0"/>
              <a:t>. </a:t>
            </a:r>
            <a:r>
              <a:rPr lang="en-US" sz="2800" dirty="0" err="1" smtClean="0"/>
              <a:t>Jezgro</a:t>
            </a:r>
            <a:r>
              <a:rPr lang="en-US" sz="2800" dirty="0" smtClean="0"/>
              <a:t> </a:t>
            </a:r>
            <a:r>
              <a:rPr lang="en-US" sz="2800" dirty="0" err="1" smtClean="0"/>
              <a:t>elektromagneta</a:t>
            </a:r>
            <a:r>
              <a:rPr lang="en-US" sz="2800" dirty="0" smtClean="0"/>
              <a:t> 2 </a:t>
            </a:r>
            <a:r>
              <a:rPr lang="en-US" sz="2800" dirty="0" err="1" smtClean="0"/>
              <a:t>privuče</a:t>
            </a:r>
            <a:r>
              <a:rPr lang="en-US" sz="2800" dirty="0" smtClean="0"/>
              <a:t> </a:t>
            </a:r>
            <a:r>
              <a:rPr lang="en-US" sz="2800" dirty="0" err="1" smtClean="0"/>
              <a:t>kotvu</a:t>
            </a:r>
            <a:r>
              <a:rPr lang="en-US" sz="2800" dirty="0" smtClean="0"/>
              <a:t> 3, </a:t>
            </a:r>
            <a:r>
              <a:rPr lang="en-US" sz="2800" dirty="0" err="1" smtClean="0"/>
              <a:t>pokrene</a:t>
            </a:r>
            <a:r>
              <a:rPr lang="en-US" sz="2800" dirty="0" smtClean="0"/>
              <a:t> se </a:t>
            </a:r>
            <a:r>
              <a:rPr lang="en-US" sz="2800" dirty="0" err="1" smtClean="0"/>
              <a:t>poluga</a:t>
            </a:r>
            <a:r>
              <a:rPr lang="en-US" sz="2800" dirty="0" smtClean="0"/>
              <a:t> 4 </a:t>
            </a:r>
            <a:r>
              <a:rPr lang="en-US" sz="2800" dirty="0" err="1" smtClean="0"/>
              <a:t>sa</a:t>
            </a:r>
            <a:r>
              <a:rPr lang="en-US" sz="2800" dirty="0" smtClean="0"/>
              <a:t> </a:t>
            </a:r>
            <a:r>
              <a:rPr lang="en-US" sz="2800" dirty="0" err="1" smtClean="0"/>
              <a:t>oprugom</a:t>
            </a:r>
            <a:r>
              <a:rPr lang="en-US" sz="2800" dirty="0" smtClean="0"/>
              <a:t> 5 </a:t>
            </a:r>
            <a:r>
              <a:rPr lang="sr-Latn-ME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za</a:t>
            </a:r>
            <a:r>
              <a:rPr lang="en-US" sz="2800" dirty="0" smtClean="0"/>
              <a:t> </a:t>
            </a:r>
            <a:r>
              <a:rPr lang="en-US" sz="2800" dirty="0" err="1" smtClean="0"/>
              <a:t>jedan</a:t>
            </a:r>
            <a:r>
              <a:rPr lang="en-US" sz="2800" dirty="0" smtClean="0"/>
              <a:t> </a:t>
            </a:r>
            <a:r>
              <a:rPr lang="en-US" sz="2800" dirty="0" err="1" smtClean="0"/>
              <a:t>korak</a:t>
            </a:r>
            <a:r>
              <a:rPr lang="en-US" sz="2800" dirty="0" smtClean="0"/>
              <a:t> </a:t>
            </a:r>
            <a:r>
              <a:rPr lang="en-US" sz="2800" dirty="0" err="1" smtClean="0"/>
              <a:t>okrene</a:t>
            </a:r>
            <a:r>
              <a:rPr lang="en-US" sz="2800" dirty="0" smtClean="0"/>
              <a:t> </a:t>
            </a:r>
            <a:r>
              <a:rPr lang="en-US" sz="2800" dirty="0" err="1" smtClean="0"/>
              <a:t>nazubljeni</a:t>
            </a:r>
            <a:r>
              <a:rPr lang="en-US" sz="2800" dirty="0" smtClean="0"/>
              <a:t> </a:t>
            </a:r>
            <a:r>
              <a:rPr lang="en-US" sz="2800" dirty="0" err="1" smtClean="0"/>
              <a:t>valjak</a:t>
            </a:r>
            <a:r>
              <a:rPr lang="en-US" sz="2800" dirty="0" smtClean="0"/>
              <a:t> 6, </a:t>
            </a:r>
            <a:r>
              <a:rPr lang="en-US" sz="2800" dirty="0" err="1" smtClean="0"/>
              <a:t>greben</a:t>
            </a:r>
            <a:r>
              <a:rPr lang="en-US" sz="2800" dirty="0" smtClean="0"/>
              <a:t> 7 </a:t>
            </a:r>
            <a:r>
              <a:rPr lang="en-US" sz="2800" dirty="0" err="1" smtClean="0"/>
              <a:t>potisne</a:t>
            </a:r>
            <a:r>
              <a:rPr lang="en-US" sz="2800" dirty="0" smtClean="0"/>
              <a:t> </a:t>
            </a:r>
            <a:r>
              <a:rPr lang="en-US" sz="2800" dirty="0" err="1" smtClean="0"/>
              <a:t>pokretni</a:t>
            </a:r>
            <a:r>
              <a:rPr lang="en-US" sz="2800" dirty="0" smtClean="0"/>
              <a:t> </a:t>
            </a:r>
            <a:r>
              <a:rPr lang="en-US" sz="2800" dirty="0" err="1" smtClean="0"/>
              <a:t>kontakt</a:t>
            </a:r>
            <a:r>
              <a:rPr lang="en-US" sz="2800" dirty="0" smtClean="0"/>
              <a:t> 8 </a:t>
            </a:r>
            <a:r>
              <a:rPr lang="sr-Latn-ME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smtClean="0"/>
              <a:t>on se </a:t>
            </a:r>
            <a:r>
              <a:rPr lang="en-US" sz="2800" dirty="0" err="1" smtClean="0"/>
              <a:t>spoji</a:t>
            </a:r>
            <a:r>
              <a:rPr lang="en-US" sz="2800" dirty="0" smtClean="0"/>
              <a:t> s </a:t>
            </a:r>
            <a:r>
              <a:rPr lang="en-US" sz="2800" dirty="0" err="1" smtClean="0"/>
              <a:t>nepokretnim</a:t>
            </a:r>
            <a:r>
              <a:rPr lang="en-US" sz="2800" dirty="0" smtClean="0"/>
              <a:t> </a:t>
            </a:r>
            <a:r>
              <a:rPr lang="en-US" sz="2800" dirty="0" err="1" smtClean="0"/>
              <a:t>kontaktom</a:t>
            </a:r>
            <a:r>
              <a:rPr lang="en-US" sz="2800" dirty="0" smtClean="0"/>
              <a:t> 9. </a:t>
            </a:r>
            <a:r>
              <a:rPr lang="en-US" sz="2800" dirty="0" err="1" smtClean="0"/>
              <a:t>Spajanjem</a:t>
            </a:r>
            <a:r>
              <a:rPr lang="en-US" sz="2800" dirty="0" smtClean="0"/>
              <a:t> </a:t>
            </a:r>
            <a:r>
              <a:rPr lang="en-US" sz="2800" dirty="0" err="1" smtClean="0"/>
              <a:t>kontakata</a:t>
            </a:r>
            <a:r>
              <a:rPr lang="en-US" sz="2800" dirty="0" smtClean="0"/>
              <a:t> </a:t>
            </a:r>
            <a:r>
              <a:rPr lang="en-US" sz="2800" dirty="0" err="1" smtClean="0"/>
              <a:t>zatvoreno</a:t>
            </a:r>
            <a:r>
              <a:rPr lang="en-US" sz="2800" dirty="0" smtClean="0"/>
              <a:t> je </a:t>
            </a:r>
            <a:r>
              <a:rPr lang="en-US" sz="2800" dirty="0" err="1" smtClean="0"/>
              <a:t>strujno</a:t>
            </a:r>
            <a:r>
              <a:rPr lang="en-US" sz="2800" dirty="0" smtClean="0"/>
              <a:t> </a:t>
            </a:r>
            <a:r>
              <a:rPr lang="en-US" sz="2800" dirty="0" err="1" smtClean="0"/>
              <a:t>kolo</a:t>
            </a:r>
            <a:r>
              <a:rPr lang="en-US" sz="2800" dirty="0" smtClean="0"/>
              <a:t> u </a:t>
            </a:r>
            <a:r>
              <a:rPr lang="en-US" sz="2800" dirty="0" err="1" smtClean="0"/>
              <a:t>kome</a:t>
            </a:r>
            <a:r>
              <a:rPr lang="en-US" sz="2800" dirty="0" smtClean="0"/>
              <a:t> se </a:t>
            </a:r>
            <a:r>
              <a:rPr lang="en-US" sz="2800" dirty="0" err="1" smtClean="0"/>
              <a:t>nalazi</a:t>
            </a:r>
            <a:r>
              <a:rPr lang="en-US" sz="2800" dirty="0" smtClean="0"/>
              <a:t> </a:t>
            </a:r>
            <a:r>
              <a:rPr lang="en-US" sz="2800" dirty="0" err="1" smtClean="0"/>
              <a:t>sijalica</a:t>
            </a:r>
            <a:r>
              <a:rPr lang="en-US" sz="2800" dirty="0" smtClean="0"/>
              <a:t> </a:t>
            </a:r>
            <a:r>
              <a:rPr lang="sr-Latn-ME" sz="2800" dirty="0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ona</a:t>
            </a:r>
            <a:r>
              <a:rPr lang="en-US" sz="2800" dirty="0" smtClean="0"/>
              <a:t> </a:t>
            </a:r>
            <a:r>
              <a:rPr lang="en-US" sz="2800" dirty="0" err="1" smtClean="0"/>
              <a:t>svijetli</a:t>
            </a:r>
            <a:r>
              <a:rPr lang="en-US" sz="2800" dirty="0" smtClean="0"/>
              <a:t>, </a:t>
            </a:r>
            <a:r>
              <a:rPr lang="en-US" sz="2800" dirty="0" smtClean="0"/>
              <a:t>(pod </a:t>
            </a:r>
            <a:r>
              <a:rPr lang="en-US" sz="2800" dirty="0" smtClean="0"/>
              <a:t>2</a:t>
            </a:r>
            <a:r>
              <a:rPr lang="en-US" sz="2800" dirty="0" smtClean="0"/>
              <a:t>.).</a:t>
            </a:r>
            <a:endParaRPr lang="sr-Latn-ME" sz="2800" dirty="0" smtClean="0"/>
          </a:p>
          <a:p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Princip</a:t>
            </a:r>
            <a:r>
              <a:rPr lang="en-US" dirty="0" smtClean="0"/>
              <a:t> </a:t>
            </a:r>
            <a:r>
              <a:rPr lang="en-US" dirty="0" err="1" smtClean="0"/>
              <a:t>rada</a:t>
            </a:r>
            <a:r>
              <a:rPr lang="en-US" dirty="0" smtClean="0"/>
              <a:t> </a:t>
            </a:r>
            <a:r>
              <a:rPr lang="en-US" dirty="0" err="1" smtClean="0"/>
              <a:t>impulsne</a:t>
            </a:r>
            <a:r>
              <a:rPr lang="en-US" dirty="0" smtClean="0"/>
              <a:t> </a:t>
            </a:r>
            <a:r>
              <a:rPr lang="en-US" dirty="0" err="1" smtClean="0"/>
              <a:t>sklopke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Novim</a:t>
            </a:r>
            <a:r>
              <a:rPr lang="en-US" sz="2800" dirty="0" smtClean="0"/>
              <a:t> </a:t>
            </a:r>
            <a:r>
              <a:rPr lang="en-US" sz="2800" dirty="0" err="1" smtClean="0"/>
              <a:t>pritiskom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taster </a:t>
            </a:r>
            <a:r>
              <a:rPr lang="en-US" sz="2800" dirty="0" err="1" smtClean="0"/>
              <a:t>sklopku</a:t>
            </a:r>
            <a:r>
              <a:rPr lang="en-US" sz="2800" dirty="0" smtClean="0"/>
              <a:t> </a:t>
            </a:r>
            <a:r>
              <a:rPr lang="en-US" sz="2800" dirty="0" err="1" smtClean="0"/>
              <a:t>ponovi</a:t>
            </a:r>
            <a:r>
              <a:rPr lang="en-US" sz="2800" dirty="0" smtClean="0"/>
              <a:t> se </a:t>
            </a:r>
            <a:r>
              <a:rPr lang="en-US" sz="2800" dirty="0" err="1" smtClean="0"/>
              <a:t>cio</a:t>
            </a:r>
            <a:r>
              <a:rPr lang="en-US" sz="2800" dirty="0" smtClean="0"/>
              <a:t> </a:t>
            </a:r>
            <a:r>
              <a:rPr lang="en-US" sz="2800" dirty="0" err="1" smtClean="0"/>
              <a:t>proces</a:t>
            </a:r>
            <a:r>
              <a:rPr lang="en-US" sz="2800" dirty="0" smtClean="0"/>
              <a:t> </a:t>
            </a:r>
            <a:r>
              <a:rPr lang="en-US" sz="2800" dirty="0" err="1" smtClean="0"/>
              <a:t>ali</a:t>
            </a:r>
            <a:r>
              <a:rPr lang="en-US" sz="2800" dirty="0" smtClean="0"/>
              <a:t> </a:t>
            </a:r>
            <a:r>
              <a:rPr lang="en-US" sz="2800" dirty="0" err="1" smtClean="0"/>
              <a:t>sada</a:t>
            </a:r>
            <a:r>
              <a:rPr lang="en-US" sz="2800" dirty="0" smtClean="0"/>
              <a:t> </a:t>
            </a:r>
            <a:r>
              <a:rPr lang="en-US" sz="2800" dirty="0" err="1" smtClean="0"/>
              <a:t>greben</a:t>
            </a:r>
            <a:r>
              <a:rPr lang="en-US" sz="2800" dirty="0" smtClean="0"/>
              <a:t> 7 </a:t>
            </a:r>
            <a:r>
              <a:rPr lang="en-US" sz="2800" dirty="0" err="1" smtClean="0"/>
              <a:t>silazi</a:t>
            </a:r>
            <a:r>
              <a:rPr lang="en-US" sz="2800" dirty="0" smtClean="0"/>
              <a:t> s </a:t>
            </a:r>
            <a:r>
              <a:rPr lang="en-US" sz="2800" dirty="0" err="1" smtClean="0"/>
              <a:t>pokretnog</a:t>
            </a:r>
            <a:r>
              <a:rPr lang="en-US" sz="2800" dirty="0" smtClean="0"/>
              <a:t> </a:t>
            </a:r>
            <a:r>
              <a:rPr lang="en-US" sz="2800" dirty="0" err="1" smtClean="0"/>
              <a:t>kontakta</a:t>
            </a:r>
            <a:r>
              <a:rPr lang="en-US" sz="2800" dirty="0" smtClean="0"/>
              <a:t> 8, </a:t>
            </a:r>
            <a:r>
              <a:rPr lang="en-US" sz="2800" dirty="0" err="1" smtClean="0"/>
              <a:t>kontakti</a:t>
            </a:r>
            <a:r>
              <a:rPr lang="en-US" sz="2800" dirty="0" smtClean="0"/>
              <a:t> se </a:t>
            </a:r>
            <a:r>
              <a:rPr lang="en-US" sz="2800" dirty="0" err="1" smtClean="0"/>
              <a:t>razdvoje</a:t>
            </a:r>
            <a:r>
              <a:rPr lang="en-US" sz="2800" dirty="0" smtClean="0"/>
              <a:t> </a:t>
            </a:r>
            <a:r>
              <a:rPr lang="en-US" sz="2800" dirty="0" err="1" smtClean="0"/>
              <a:t>i</a:t>
            </a:r>
            <a:r>
              <a:rPr lang="en-US" sz="2800" dirty="0" smtClean="0"/>
              <a:t> </a:t>
            </a:r>
            <a:r>
              <a:rPr lang="en-US" sz="2800" dirty="0" err="1" smtClean="0"/>
              <a:t>prekida</a:t>
            </a:r>
            <a:r>
              <a:rPr lang="en-US" sz="2800" dirty="0" smtClean="0"/>
              <a:t> se </a:t>
            </a:r>
            <a:r>
              <a:rPr lang="en-US" sz="2800" dirty="0" err="1" smtClean="0"/>
              <a:t>strujno</a:t>
            </a:r>
            <a:r>
              <a:rPr lang="en-US" sz="2800" dirty="0" smtClean="0"/>
              <a:t> </a:t>
            </a:r>
            <a:r>
              <a:rPr lang="en-US" sz="2800" dirty="0" err="1" smtClean="0"/>
              <a:t>kolo</a:t>
            </a:r>
            <a:r>
              <a:rPr lang="en-US" sz="2800" dirty="0" smtClean="0"/>
              <a:t> </a:t>
            </a:r>
            <a:r>
              <a:rPr lang="en-US" sz="2800" dirty="0" err="1" smtClean="0"/>
              <a:t>sijalice</a:t>
            </a:r>
            <a:r>
              <a:rPr lang="en-US" sz="2800" dirty="0" smtClean="0"/>
              <a:t>, (pod 1).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</TotalTime>
  <Words>231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Impulsna sklopka</vt:lpstr>
      <vt:lpstr>Impulsna sklopka</vt:lpstr>
      <vt:lpstr>Impulsna sklopka</vt:lpstr>
      <vt:lpstr>Princip rada impulsne sklopke</vt:lpstr>
      <vt:lpstr>Princip rada impulsne sklopke</vt:lpstr>
      <vt:lpstr>Princip rada impulsne sklopke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Impulsna sklopka</dc:title>
  <dc:creator>Asus</dc:creator>
  <cp:lastModifiedBy>Asus</cp:lastModifiedBy>
  <cp:revision>1</cp:revision>
  <dcterms:created xsi:type="dcterms:W3CDTF">2017-11-29T21:59:23Z</dcterms:created>
  <dcterms:modified xsi:type="dcterms:W3CDTF">2017-11-29T22:08:54Z</dcterms:modified>
</cp:coreProperties>
</file>