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65" r:id="rId7"/>
    <p:sldId id="271" r:id="rId8"/>
    <p:sldId id="266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8" d="100"/>
          <a:sy n="78" d="100"/>
        </p:scale>
        <p:origin x="-121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2BA65-B01F-443F-A359-4FD8CA0833E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D7B393-2CCF-4025-B2F0-E59177602CA3}">
      <dgm:prSet/>
      <dgm:spPr/>
      <dgm:t>
        <a:bodyPr/>
        <a:lstStyle/>
        <a:p>
          <a:r>
            <a:rPr lang="sr-Latn-ME" dirty="0"/>
            <a:t>Sad kad smo skinuli drajver moramo ga instalirati.</a:t>
          </a:r>
          <a:endParaRPr lang="en-US" dirty="0"/>
        </a:p>
      </dgm:t>
    </dgm:pt>
    <dgm:pt modelId="{67403216-D041-45C5-8AE9-FA9C568423DA}" type="parTrans" cxnId="{5A2356E3-D97B-44FE-828C-2B0147E166A5}">
      <dgm:prSet/>
      <dgm:spPr/>
      <dgm:t>
        <a:bodyPr/>
        <a:lstStyle/>
        <a:p>
          <a:endParaRPr lang="en-US"/>
        </a:p>
      </dgm:t>
    </dgm:pt>
    <dgm:pt modelId="{85992E7F-A637-4F78-ADC9-ECE9EB5E8D7B}" type="sibTrans" cxnId="{5A2356E3-D97B-44FE-828C-2B0147E166A5}">
      <dgm:prSet/>
      <dgm:spPr/>
      <dgm:t>
        <a:bodyPr/>
        <a:lstStyle/>
        <a:p>
          <a:endParaRPr lang="en-US"/>
        </a:p>
      </dgm:t>
    </dgm:pt>
    <dgm:pt modelId="{21F214E4-6FF6-42EC-8B2B-D83CBEC81606}">
      <dgm:prSet/>
      <dgm:spPr/>
      <dgm:t>
        <a:bodyPr/>
        <a:lstStyle/>
        <a:p>
          <a:r>
            <a:rPr lang="sr-Latn-ME" dirty="0"/>
            <a:t>Kliknemo na njega i pustimo da ga windows Instalation wizard instalira.</a:t>
          </a:r>
          <a:endParaRPr lang="en-US" dirty="0"/>
        </a:p>
      </dgm:t>
    </dgm:pt>
    <dgm:pt modelId="{D0943FCE-4DAA-460D-89F2-E9833D187423}" type="parTrans" cxnId="{40D64BB7-D4CB-495E-96EF-A6CE78CA8B23}">
      <dgm:prSet/>
      <dgm:spPr/>
      <dgm:t>
        <a:bodyPr/>
        <a:lstStyle/>
        <a:p>
          <a:endParaRPr lang="en-US"/>
        </a:p>
      </dgm:t>
    </dgm:pt>
    <dgm:pt modelId="{9F09ED5D-46D2-4ECA-AA61-699FC7E3BAB5}" type="sibTrans" cxnId="{40D64BB7-D4CB-495E-96EF-A6CE78CA8B23}">
      <dgm:prSet/>
      <dgm:spPr/>
      <dgm:t>
        <a:bodyPr/>
        <a:lstStyle/>
        <a:p>
          <a:endParaRPr lang="en-US"/>
        </a:p>
      </dgm:t>
    </dgm:pt>
    <dgm:pt modelId="{47B076A1-23D9-4B5D-9398-79A0F33E2414}" type="pres">
      <dgm:prSet presAssocID="{F2E2BA65-B01F-443F-A359-4FD8CA0833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2A2627-7AE1-44D4-8BF7-15C96AD41234}" type="pres">
      <dgm:prSet presAssocID="{0BD7B393-2CCF-4025-B2F0-E59177602CA3}" presName="hierRoot1" presStyleCnt="0">
        <dgm:presLayoutVars>
          <dgm:hierBranch val="init"/>
        </dgm:presLayoutVars>
      </dgm:prSet>
      <dgm:spPr/>
    </dgm:pt>
    <dgm:pt modelId="{16EDE61B-EB9D-4E1B-AF3E-724255598448}" type="pres">
      <dgm:prSet presAssocID="{0BD7B393-2CCF-4025-B2F0-E59177602CA3}" presName="rootComposite1" presStyleCnt="0"/>
      <dgm:spPr/>
    </dgm:pt>
    <dgm:pt modelId="{25C82FC6-69F5-4384-BC1C-C7010544AAF5}" type="pres">
      <dgm:prSet presAssocID="{0BD7B393-2CCF-4025-B2F0-E59177602CA3}" presName="rootText1" presStyleLbl="node0" presStyleIdx="0" presStyleCnt="2" custLinFactNeighborX="-1929" custLinFactNeighborY="-33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E2F0AE-653D-4561-BB32-ABE8963DE993}" type="pres">
      <dgm:prSet presAssocID="{0BD7B393-2CCF-4025-B2F0-E59177602C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6A1218-57AB-4CB1-B8E8-C0D727065F87}" type="pres">
      <dgm:prSet presAssocID="{0BD7B393-2CCF-4025-B2F0-E59177602CA3}" presName="hierChild2" presStyleCnt="0"/>
      <dgm:spPr/>
    </dgm:pt>
    <dgm:pt modelId="{61062A71-05A1-403E-8EC8-A3F35A1E9427}" type="pres">
      <dgm:prSet presAssocID="{0BD7B393-2CCF-4025-B2F0-E59177602CA3}" presName="hierChild3" presStyleCnt="0"/>
      <dgm:spPr/>
    </dgm:pt>
    <dgm:pt modelId="{24EBA38B-C56A-4228-86F6-9F8A6659B179}" type="pres">
      <dgm:prSet presAssocID="{21F214E4-6FF6-42EC-8B2B-D83CBEC81606}" presName="hierRoot1" presStyleCnt="0">
        <dgm:presLayoutVars>
          <dgm:hierBranch val="init"/>
        </dgm:presLayoutVars>
      </dgm:prSet>
      <dgm:spPr/>
    </dgm:pt>
    <dgm:pt modelId="{8E1E5F7F-B2F5-4C91-A7FB-5B2CA4A45597}" type="pres">
      <dgm:prSet presAssocID="{21F214E4-6FF6-42EC-8B2B-D83CBEC81606}" presName="rootComposite1" presStyleCnt="0"/>
      <dgm:spPr/>
    </dgm:pt>
    <dgm:pt modelId="{FFDEE8CC-CD76-41F8-8C65-EBC73E7E8544}" type="pres">
      <dgm:prSet presAssocID="{21F214E4-6FF6-42EC-8B2B-D83CBEC81606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3C041C-A1A8-4905-807E-6764A4BE8843}" type="pres">
      <dgm:prSet presAssocID="{21F214E4-6FF6-42EC-8B2B-D83CBEC816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206E52D-26BF-43AE-867B-97A1B13F5578}" type="pres">
      <dgm:prSet presAssocID="{21F214E4-6FF6-42EC-8B2B-D83CBEC81606}" presName="hierChild2" presStyleCnt="0"/>
      <dgm:spPr/>
    </dgm:pt>
    <dgm:pt modelId="{66F33457-3CA5-4D3D-A853-AAB4E3E76D02}" type="pres">
      <dgm:prSet presAssocID="{21F214E4-6FF6-42EC-8B2B-D83CBEC81606}" presName="hierChild3" presStyleCnt="0"/>
      <dgm:spPr/>
    </dgm:pt>
  </dgm:ptLst>
  <dgm:cxnLst>
    <dgm:cxn modelId="{40D64BB7-D4CB-495E-96EF-A6CE78CA8B23}" srcId="{F2E2BA65-B01F-443F-A359-4FD8CA0833E0}" destId="{21F214E4-6FF6-42EC-8B2B-D83CBEC81606}" srcOrd="1" destOrd="0" parTransId="{D0943FCE-4DAA-460D-89F2-E9833D187423}" sibTransId="{9F09ED5D-46D2-4ECA-AA61-699FC7E3BAB5}"/>
    <dgm:cxn modelId="{C4ED7BE5-02FA-4C2D-86FD-E4AA083F645B}" type="presOf" srcId="{0BD7B393-2CCF-4025-B2F0-E59177602CA3}" destId="{99E2F0AE-653D-4561-BB32-ABE8963DE993}" srcOrd="1" destOrd="0" presId="urn:microsoft.com/office/officeart/2009/3/layout/HorizontalOrganizationChart"/>
    <dgm:cxn modelId="{AB9B5648-C8CC-41AE-9EB5-D331542086A3}" type="presOf" srcId="{21F214E4-6FF6-42EC-8B2B-D83CBEC81606}" destId="{AF3C041C-A1A8-4905-807E-6764A4BE8843}" srcOrd="1" destOrd="0" presId="urn:microsoft.com/office/officeart/2009/3/layout/HorizontalOrganizationChart"/>
    <dgm:cxn modelId="{F4D7B982-D18D-4E22-9C61-BD4809C81BA0}" type="presOf" srcId="{F2E2BA65-B01F-443F-A359-4FD8CA0833E0}" destId="{47B076A1-23D9-4B5D-9398-79A0F33E2414}" srcOrd="0" destOrd="0" presId="urn:microsoft.com/office/officeart/2009/3/layout/HorizontalOrganizationChart"/>
    <dgm:cxn modelId="{5A2356E3-D97B-44FE-828C-2B0147E166A5}" srcId="{F2E2BA65-B01F-443F-A359-4FD8CA0833E0}" destId="{0BD7B393-2CCF-4025-B2F0-E59177602CA3}" srcOrd="0" destOrd="0" parTransId="{67403216-D041-45C5-8AE9-FA9C568423DA}" sibTransId="{85992E7F-A637-4F78-ADC9-ECE9EB5E8D7B}"/>
    <dgm:cxn modelId="{EDD1CC8D-C02C-40AF-A715-B41F6598C545}" type="presOf" srcId="{0BD7B393-2CCF-4025-B2F0-E59177602CA3}" destId="{25C82FC6-69F5-4384-BC1C-C7010544AAF5}" srcOrd="0" destOrd="0" presId="urn:microsoft.com/office/officeart/2009/3/layout/HorizontalOrganizationChart"/>
    <dgm:cxn modelId="{3829E094-F01A-41AE-BF94-7ED526C36D1E}" type="presOf" srcId="{21F214E4-6FF6-42EC-8B2B-D83CBEC81606}" destId="{FFDEE8CC-CD76-41F8-8C65-EBC73E7E8544}" srcOrd="0" destOrd="0" presId="urn:microsoft.com/office/officeart/2009/3/layout/HorizontalOrganizationChart"/>
    <dgm:cxn modelId="{E81CC156-D2DF-4F05-9F98-FA082253AF38}" type="presParOf" srcId="{47B076A1-23D9-4B5D-9398-79A0F33E2414}" destId="{852A2627-7AE1-44D4-8BF7-15C96AD41234}" srcOrd="0" destOrd="0" presId="urn:microsoft.com/office/officeart/2009/3/layout/HorizontalOrganizationChart"/>
    <dgm:cxn modelId="{EC60183B-A688-46BC-94DF-0644D7508A1E}" type="presParOf" srcId="{852A2627-7AE1-44D4-8BF7-15C96AD41234}" destId="{16EDE61B-EB9D-4E1B-AF3E-724255598448}" srcOrd="0" destOrd="0" presId="urn:microsoft.com/office/officeart/2009/3/layout/HorizontalOrganizationChart"/>
    <dgm:cxn modelId="{D89748FD-3566-47C6-B5F0-BFCAF06BC43E}" type="presParOf" srcId="{16EDE61B-EB9D-4E1B-AF3E-724255598448}" destId="{25C82FC6-69F5-4384-BC1C-C7010544AAF5}" srcOrd="0" destOrd="0" presId="urn:microsoft.com/office/officeart/2009/3/layout/HorizontalOrganizationChart"/>
    <dgm:cxn modelId="{CB2C5680-8054-42C7-9700-961FD64F3F0B}" type="presParOf" srcId="{16EDE61B-EB9D-4E1B-AF3E-724255598448}" destId="{99E2F0AE-653D-4561-BB32-ABE8963DE993}" srcOrd="1" destOrd="0" presId="urn:microsoft.com/office/officeart/2009/3/layout/HorizontalOrganizationChart"/>
    <dgm:cxn modelId="{2C3DB7AC-D511-4083-A9DF-3A463223F7CB}" type="presParOf" srcId="{852A2627-7AE1-44D4-8BF7-15C96AD41234}" destId="{CD6A1218-57AB-4CB1-B8E8-C0D727065F87}" srcOrd="1" destOrd="0" presId="urn:microsoft.com/office/officeart/2009/3/layout/HorizontalOrganizationChart"/>
    <dgm:cxn modelId="{A2E05478-D9ED-455C-B788-5D473C67064A}" type="presParOf" srcId="{852A2627-7AE1-44D4-8BF7-15C96AD41234}" destId="{61062A71-05A1-403E-8EC8-A3F35A1E9427}" srcOrd="2" destOrd="0" presId="urn:microsoft.com/office/officeart/2009/3/layout/HorizontalOrganizationChart"/>
    <dgm:cxn modelId="{D3AAF660-7B5F-437E-BF81-F8A0A49F256B}" type="presParOf" srcId="{47B076A1-23D9-4B5D-9398-79A0F33E2414}" destId="{24EBA38B-C56A-4228-86F6-9F8A6659B179}" srcOrd="1" destOrd="0" presId="urn:microsoft.com/office/officeart/2009/3/layout/HorizontalOrganizationChart"/>
    <dgm:cxn modelId="{2162BD18-F825-4EEC-ACDA-E4F20DAA4BFD}" type="presParOf" srcId="{24EBA38B-C56A-4228-86F6-9F8A6659B179}" destId="{8E1E5F7F-B2F5-4C91-A7FB-5B2CA4A45597}" srcOrd="0" destOrd="0" presId="urn:microsoft.com/office/officeart/2009/3/layout/HorizontalOrganizationChart"/>
    <dgm:cxn modelId="{FD7DF908-ABDA-408F-A4BB-A5D9614266A5}" type="presParOf" srcId="{8E1E5F7F-B2F5-4C91-A7FB-5B2CA4A45597}" destId="{FFDEE8CC-CD76-41F8-8C65-EBC73E7E8544}" srcOrd="0" destOrd="0" presId="urn:microsoft.com/office/officeart/2009/3/layout/HorizontalOrganizationChart"/>
    <dgm:cxn modelId="{E88C2FAB-81C4-478D-BBFB-21C2C266DEDB}" type="presParOf" srcId="{8E1E5F7F-B2F5-4C91-A7FB-5B2CA4A45597}" destId="{AF3C041C-A1A8-4905-807E-6764A4BE8843}" srcOrd="1" destOrd="0" presId="urn:microsoft.com/office/officeart/2009/3/layout/HorizontalOrganizationChart"/>
    <dgm:cxn modelId="{B0B5FB07-EB3F-477A-9EDD-ED82CA444CCB}" type="presParOf" srcId="{24EBA38B-C56A-4228-86F6-9F8A6659B179}" destId="{1206E52D-26BF-43AE-867B-97A1B13F5578}" srcOrd="1" destOrd="0" presId="urn:microsoft.com/office/officeart/2009/3/layout/HorizontalOrganizationChart"/>
    <dgm:cxn modelId="{1C0CCBFF-2F83-4782-AEE0-88A059FF57C1}" type="presParOf" srcId="{24EBA38B-C56A-4228-86F6-9F8A6659B179}" destId="{66F33457-3CA5-4D3D-A853-AAB4E3E76D0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82FC6-69F5-4384-BC1C-C7010544AAF5}">
      <dsp:nvSpPr>
        <dsp:cNvPr id="0" name=""/>
        <dsp:cNvSpPr/>
      </dsp:nvSpPr>
      <dsp:spPr>
        <a:xfrm>
          <a:off x="0" y="488127"/>
          <a:ext cx="5091456" cy="1552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3600" kern="1200" dirty="0"/>
            <a:t>Sad kad smo skinuli drajver moramo ga instalirati.</a:t>
          </a:r>
          <a:endParaRPr lang="en-US" sz="3600" kern="1200" dirty="0"/>
        </a:p>
      </dsp:txBody>
      <dsp:txXfrm>
        <a:off x="0" y="488127"/>
        <a:ext cx="5091456" cy="1552894"/>
      </dsp:txXfrm>
    </dsp:sp>
    <dsp:sp modelId="{FFDEE8CC-CD76-41F8-8C65-EBC73E7E8544}">
      <dsp:nvSpPr>
        <dsp:cNvPr id="0" name=""/>
        <dsp:cNvSpPr/>
      </dsp:nvSpPr>
      <dsp:spPr>
        <a:xfrm>
          <a:off x="621" y="3203497"/>
          <a:ext cx="5091456" cy="1552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3600" kern="1200" dirty="0"/>
            <a:t>Kliknemo na njega i pustimo da ga windows Instalation wizard instalira.</a:t>
          </a:r>
          <a:endParaRPr lang="en-US" sz="3600" kern="1200" dirty="0"/>
        </a:p>
      </dsp:txBody>
      <dsp:txXfrm>
        <a:off x="621" y="3203497"/>
        <a:ext cx="5091456" cy="1552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9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4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8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95C4-D073-4A34-BFA4-EB8AF2CE41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FEC1-01E4-4AD8-BFA4-9B46FBC0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736725"/>
            <a:ext cx="10515600" cy="2852738"/>
          </a:xfrm>
        </p:spPr>
        <p:txBody>
          <a:bodyPr>
            <a:normAutofit/>
          </a:bodyPr>
          <a:lstStyle/>
          <a:p>
            <a:pPr algn="ctr"/>
            <a:r>
              <a:rPr lang="sr-Latn-ME" sz="5400" i="1" u="sng" dirty="0" smtClean="0"/>
              <a:t>INSTALACIJA</a:t>
            </a:r>
            <a:r>
              <a:rPr lang="sr-Latn-ME" sz="5400" u="sng" dirty="0" smtClean="0"/>
              <a:t> </a:t>
            </a:r>
            <a:r>
              <a:rPr lang="sr-Latn-ME" sz="5400" i="1" u="sng" dirty="0" smtClean="0"/>
              <a:t>DRAJVERA</a:t>
            </a:r>
            <a:endParaRPr lang="en-US" sz="5400" i="1" u="sng" dirty="0"/>
          </a:p>
        </p:txBody>
      </p:sp>
    </p:spTree>
    <p:extLst>
      <p:ext uri="{BB962C8B-B14F-4D97-AF65-F5344CB8AC3E}">
        <p14:creationId xmlns:p14="http://schemas.microsoft.com/office/powerpoint/2010/main" val="8329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472" y="129235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 smtClean="0"/>
              <a:t>Koristan</a:t>
            </a:r>
            <a:r>
              <a:rPr lang="en-US" b="1" i="1" u="sng" dirty="0" smtClean="0"/>
              <a:t> link</a:t>
            </a:r>
            <a:endParaRPr lang="en-US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09472" y="2122670"/>
            <a:ext cx="4936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https://www.youtube.com/watch?v=80auOzutUk4</a:t>
            </a:r>
          </a:p>
        </p:txBody>
      </p:sp>
    </p:spTree>
    <p:extLst>
      <p:ext uri="{BB962C8B-B14F-4D97-AF65-F5344CB8AC3E}">
        <p14:creationId xmlns:p14="http://schemas.microsoft.com/office/powerpoint/2010/main" val="141965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1800" dirty="0" smtClean="0"/>
              <a:t>Na samom poćetku  vidjećemo koji drajveri nam trebaju. Idemo na My Coomputer</a:t>
            </a:r>
            <a:r>
              <a:rPr lang="en-GB" sz="1800" dirty="0" smtClean="0"/>
              <a:t>#</a:t>
            </a:r>
            <a:r>
              <a:rPr lang="sr-Latn-ME" sz="1800" dirty="0" smtClean="0"/>
              <a:t> Properties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65" t="18919" r="62804" b="15315"/>
          <a:stretch/>
        </p:blipFill>
        <p:spPr>
          <a:xfrm>
            <a:off x="1742301" y="2100648"/>
            <a:ext cx="4695569" cy="45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Slede</a:t>
            </a:r>
            <a:r>
              <a:rPr lang="sr-Latn-ME" sz="2400" dirty="0" smtClean="0"/>
              <a:t>ć</a:t>
            </a:r>
            <a:r>
              <a:rPr lang="en-GB" sz="2400" dirty="0" smtClean="0"/>
              <a:t>I </a:t>
            </a:r>
            <a:r>
              <a:rPr lang="en-GB" sz="2400" dirty="0" err="1" smtClean="0"/>
              <a:t>korak</a:t>
            </a:r>
            <a:r>
              <a:rPr lang="en-GB" sz="2400" dirty="0" smtClean="0"/>
              <a:t> Devise Manager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26" t="-690" r="23478" b="30419"/>
          <a:stretch/>
        </p:blipFill>
        <p:spPr>
          <a:xfrm>
            <a:off x="1408671" y="2038864"/>
            <a:ext cx="7278129" cy="48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sr-Latn-ME" sz="2400" dirty="0" smtClean="0"/>
              <a:t>P</a:t>
            </a:r>
            <a:r>
              <a:rPr lang="en-GB" sz="2400" dirty="0" err="1" smtClean="0"/>
              <a:t>ronadjemo</a:t>
            </a:r>
            <a:r>
              <a:rPr lang="en-GB" sz="2400" dirty="0" smtClean="0"/>
              <a:t> </a:t>
            </a:r>
            <a:r>
              <a:rPr lang="en-GB" sz="2400" dirty="0" err="1" smtClean="0"/>
              <a:t>uredjaj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koji</a:t>
            </a:r>
            <a:r>
              <a:rPr lang="en-GB" sz="2400" dirty="0" smtClean="0"/>
              <a:t> </a:t>
            </a:r>
            <a:r>
              <a:rPr lang="en-GB" sz="2400" dirty="0" err="1" smtClean="0"/>
              <a:t>nam</a:t>
            </a:r>
            <a:r>
              <a:rPr lang="en-GB" sz="2400" dirty="0" smtClean="0"/>
              <a:t> </a:t>
            </a:r>
            <a:r>
              <a:rPr lang="en-GB" sz="2400" dirty="0" err="1" smtClean="0"/>
              <a:t>treba</a:t>
            </a:r>
            <a:r>
              <a:rPr lang="en-GB" sz="2400" dirty="0" smtClean="0"/>
              <a:t> </a:t>
            </a:r>
            <a:r>
              <a:rPr lang="en-GB" sz="2400" dirty="0" err="1" smtClean="0"/>
              <a:t>drajver,properties</a:t>
            </a:r>
            <a:r>
              <a:rPr lang="en-GB" sz="2400" dirty="0" smtClean="0"/>
              <a:t> driver,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29" t="11111" r="27500" b="25926"/>
          <a:stretch/>
        </p:blipFill>
        <p:spPr>
          <a:xfrm>
            <a:off x="6286500" y="2266950"/>
            <a:ext cx="4483100" cy="43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291" t="5741" r="32396" b="20186"/>
          <a:stretch/>
        </p:blipFill>
        <p:spPr>
          <a:xfrm>
            <a:off x="1143001" y="2254250"/>
            <a:ext cx="4709636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090984" y="3645243"/>
            <a:ext cx="691978" cy="1482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25762" y="3645243"/>
            <a:ext cx="691979" cy="148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/>
              <a:t>Na ovaj način možermo da provjerimo koji drajver fali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97" t="-1" r="25625" b="8888"/>
          <a:stretch/>
        </p:blipFill>
        <p:spPr>
          <a:xfrm>
            <a:off x="1357184" y="1641261"/>
            <a:ext cx="6456917" cy="4597400"/>
          </a:xfrm>
          <a:prstGeom prst="rect">
            <a:avLst/>
          </a:prstGeom>
          <a:ln>
            <a:solidFill>
              <a:srgbClr val="FBFAFE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6042454" y="2854411"/>
            <a:ext cx="424249" cy="506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/>
              <a:t>Idemo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 </a:t>
            </a:r>
            <a:r>
              <a:rPr lang="en-US" sz="2400" dirty="0" err="1" smtClean="0"/>
              <a:t>sajt</a:t>
            </a:r>
            <a:r>
              <a:rPr lang="en-US" sz="2400" dirty="0" smtClean="0"/>
              <a:t> </a:t>
            </a:r>
            <a:r>
              <a:rPr lang="en-US" sz="2400" dirty="0" err="1" smtClean="0"/>
              <a:t>proiuzvodja</a:t>
            </a:r>
            <a:r>
              <a:rPr lang="sr-Latn-ME" sz="2400" dirty="0" smtClean="0"/>
              <a:t>ča.pronalazimo tip i vrstu </a:t>
            </a:r>
            <a:r>
              <a:rPr lang="sr-Latn-ME" sz="2400" dirty="0" smtClean="0"/>
              <a:t>uređaja</a:t>
            </a:r>
            <a:r>
              <a:rPr lang="en-US" sz="2400" dirty="0" smtClean="0"/>
              <a:t>. </a:t>
            </a:r>
            <a:r>
              <a:rPr lang="sr-Latn-ME" sz="2400" dirty="0" smtClean="0"/>
              <a:t/>
            </a:r>
            <a:br>
              <a:rPr lang="sr-Latn-ME" sz="2400" dirty="0" smtClean="0"/>
            </a:br>
            <a:r>
              <a:rPr lang="en-US" sz="2400" dirty="0" smtClean="0"/>
              <a:t>Po</a:t>
            </a:r>
            <a:r>
              <a:rPr lang="sr-Latn-ME" sz="2400" dirty="0" smtClean="0"/>
              <a:t>što se 90 % drajvera nalaze na matičnoj ploči, tj.skoro svi osim drajvera za grafiku, onda otkucamo ime matične ploče . Na sajtu matične ploče kliknemo na Podrška i imaćemo spisak drajvera koji nam fale ya aš operativni sistem. Ostale drajvere je Windows već skinuo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6827" r="15429" b="11862"/>
          <a:stretch/>
        </p:blipFill>
        <p:spPr bwMode="auto">
          <a:xfrm>
            <a:off x="2121409" y="2084832"/>
            <a:ext cx="6449568" cy="43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4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14994" r="14588" b="10400"/>
          <a:stretch/>
        </p:blipFill>
        <p:spPr bwMode="auto">
          <a:xfrm>
            <a:off x="1060704" y="553018"/>
            <a:ext cx="9680448" cy="585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84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prstClr val="black"/>
                </a:solidFill>
                <a:latin typeface="Tw Cen MT"/>
              </a:rPr>
              <a:t>Instaliranje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drajvera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za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grafičku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</a:rPr>
              <a:t>karticu</a:t>
            </a:r>
            <a:r>
              <a:rPr lang="sr-Latn-ME" sz="2400" dirty="0" smtClean="0">
                <a:solidFill>
                  <a:prstClr val="black"/>
                </a:solidFill>
              </a:rPr>
              <a:t/>
            </a:r>
            <a:br>
              <a:rPr lang="sr-Latn-ME" sz="2400" dirty="0" smtClean="0">
                <a:solidFill>
                  <a:prstClr val="black"/>
                </a:solidFill>
              </a:rPr>
            </a:br>
            <a:r>
              <a:rPr lang="sr-Latn-ME" sz="2400" dirty="0" smtClean="0">
                <a:solidFill>
                  <a:prstClr val="black"/>
                </a:solidFill>
              </a:rPr>
              <a:t> Kada </a:t>
            </a:r>
            <a:r>
              <a:rPr lang="sr-Latn-ME" sz="2400" dirty="0">
                <a:solidFill>
                  <a:prstClr val="black"/>
                </a:solidFill>
              </a:rPr>
              <a:t>instaliramo drajvere za matičnu ploču sada još treba </a:t>
            </a:r>
            <a:r>
              <a:rPr lang="sr-Latn-ME" sz="2400" b="1" dirty="0">
                <a:solidFill>
                  <a:prstClr val="black"/>
                </a:solidFill>
              </a:rPr>
              <a:t>da instaliramo drajvere </a:t>
            </a:r>
            <a:r>
              <a:rPr lang="sr-Latn-ME" sz="2400" b="1" dirty="0" smtClean="0">
                <a:solidFill>
                  <a:prstClr val="black"/>
                </a:solidFill>
              </a:rPr>
              <a:t>za </a:t>
            </a:r>
            <a:r>
              <a:rPr lang="sr-Latn-ME" sz="2400" b="1" dirty="0">
                <a:solidFill>
                  <a:prstClr val="black"/>
                </a:solidFill>
              </a:rPr>
              <a:t>grafiku</a:t>
            </a:r>
            <a:r>
              <a:rPr lang="sr-Latn-ME" sz="2400" dirty="0">
                <a:solidFill>
                  <a:prstClr val="black"/>
                </a:solidFill>
              </a:rPr>
              <a:t> . Upišemo npr. Dowenload ati drivers i dobijemo da izaberemo vrstu uređaja na koji instaliramo drajver,zatim seriju uređaja i </a:t>
            </a:r>
            <a:r>
              <a:rPr lang="sr-Latn-ME" sz="2400" b="1" dirty="0">
                <a:solidFill>
                  <a:prstClr val="black"/>
                </a:solidFill>
              </a:rPr>
              <a:t>pretraga </a:t>
            </a:r>
            <a:r>
              <a:rPr lang="sr-Latn-ME" sz="2400" dirty="0">
                <a:solidFill>
                  <a:prstClr val="black"/>
                </a:solidFill>
              </a:rPr>
              <a:t>i dowenload.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00" t="18378" r="51351" b="17297"/>
          <a:stretch/>
        </p:blipFill>
        <p:spPr>
          <a:xfrm>
            <a:off x="1003039" y="1832753"/>
            <a:ext cx="4102443" cy="4411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05" t="17117" r="45372" b="14054"/>
          <a:stretch/>
        </p:blipFill>
        <p:spPr>
          <a:xfrm>
            <a:off x="5571085" y="1832753"/>
            <a:ext cx="5696466" cy="47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2234FD-6DFC-47C4-BEBE-505809CE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86F0B6-3F52-4829-8EB5-9484C04E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EA9565-3E6E-4271-A23B-4ACD8594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Placeholder 1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49621630-3AE3-445E-B6DE-20F0D95657E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5852" r="5852"/>
          <a:stretch>
            <a:fillRect/>
          </a:stretch>
        </p:blipFill>
        <p:spPr>
          <a:xfrm>
            <a:off x="7390022" y="337023"/>
            <a:ext cx="3519487" cy="3008313"/>
          </a:xfrm>
        </p:spPr>
      </p:pic>
      <p:graphicFrame>
        <p:nvGraphicFramePr>
          <p:cNvPr id="15" name="Content Placeholder 7">
            <a:extLst>
              <a:ext uri="{FF2B5EF4-FFF2-40B4-BE49-F238E27FC236}">
                <a16:creationId xmlns="" xmlns:a16="http://schemas.microsoft.com/office/drawing/2014/main" id="{387DE89E-304C-4F91-AE95-41110CA044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9084735"/>
              </p:ext>
            </p:extLst>
          </p:nvPr>
        </p:nvGraphicFramePr>
        <p:xfrm>
          <a:off x="642551" y="337023"/>
          <a:ext cx="5092700" cy="577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BC88F44-1A87-4249-AC78-4E8B81BB6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5534" y="3867742"/>
            <a:ext cx="38957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77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INSTALACIJA DRAJVERA</vt:lpstr>
      <vt:lpstr>Na samom poćetku  vidjećemo koji drajveri nam trebaju. Idemo na My Coomputer# Properties</vt:lpstr>
      <vt:lpstr>SledećI korak Devise Manager</vt:lpstr>
      <vt:lpstr> Pronadjemo uredjaj za koji nam treba drajver,properties driver,</vt:lpstr>
      <vt:lpstr>Na ovaj način možermo da provjerimo koji drajver fali</vt:lpstr>
      <vt:lpstr>Idemo na  sajt proiuzvodjača.pronalazimo tip i vrstu uređaja.  Pošto se 90 % drajvera nalaze na matičnoj ploči, tj.skoro svi osim drajvera za grafiku, onda otkucamo ime matične ploče . Na sajtu matične ploče kliknemo na Podrška i imaćemo spisak drajvera koji nam fale ya aš operativni sistem. Ostale drajvere je Windows već skinuo</vt:lpstr>
      <vt:lpstr>PowerPoint Presentation</vt:lpstr>
      <vt:lpstr>Instaliranje drajvera za grafičku karticu  Kada instaliramo drajvere za matičnu ploču sada još treba da instaliramo drajvere za grafiku . Upišemo npr. Dowenload ati drivers i dobijemo da izaberemo vrstu uređaja na koji instaliramo drajver,zatim seriju uređaja i pretraga i dowenload.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test</cp:lastModifiedBy>
  <cp:revision>18</cp:revision>
  <dcterms:created xsi:type="dcterms:W3CDTF">2020-11-30T04:39:35Z</dcterms:created>
  <dcterms:modified xsi:type="dcterms:W3CDTF">2021-11-12T00:42:42Z</dcterms:modified>
</cp:coreProperties>
</file>