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64" r:id="rId2"/>
    <p:sldId id="265" r:id="rId3"/>
    <p:sldId id="274" r:id="rId4"/>
    <p:sldId id="275" r:id="rId5"/>
    <p:sldId id="270" r:id="rId6"/>
    <p:sldId id="267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2" r:id="rId18"/>
    <p:sldId id="285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863B-D5C7-4691-B160-23DDEF3F1806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DEA0-9416-4CE8-9FEB-9F2CE2719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E9109F-7888-4136-9B3E-20BAA6C67FD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19C4-B6E4-4D6E-8D97-DE5AADDB81FB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D46-938B-4917-9A18-B9553131B127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999-636C-4132-B432-58E8E3545225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7B5D-88E8-4FB1-92E3-A99C2603A8B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5F-66F6-4C2C-805D-D761C4C152B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4DF9-2F56-4D96-955D-9D8A8FD77192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5426-41CC-48C7-8912-28FA9F671D15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E8EB-FB91-4281-B0DF-EB4740A3C534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2D98C5-E4C2-4F70-ADD4-97D4687DC8EF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FA3DB0-F3E2-4ACF-A3C7-629DBE7AFDA0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BC619-B21B-4578-B6F2-943438C3904D}" type="datetime1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atic.kupindoslike.com/Kamena-uspavanka-Stevan-Raickovic_slika_XL_475885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472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j00957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382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Stih</a:t>
            </a:r>
            <a:r>
              <a:rPr lang="en-US" sz="2400" dirty="0" smtClean="0"/>
              <a:t> </a:t>
            </a:r>
            <a:r>
              <a:rPr lang="sr-Latn-CS" sz="2400" dirty="0" smtClean="0"/>
              <a:t>,,</a:t>
            </a:r>
            <a:r>
              <a:rPr lang="en-US" sz="2400" b="1" i="1" dirty="0" smtClean="0">
                <a:solidFill>
                  <a:srgbClr val="FF0000"/>
                </a:solidFill>
              </a:rPr>
              <a:t>Vi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ruke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travi</a:t>
            </a:r>
            <a:r>
              <a:rPr lang="en-US" sz="2400" b="1" i="1" dirty="0" smtClean="0">
                <a:solidFill>
                  <a:srgbClr val="FF0000"/>
                </a:solidFill>
              </a:rPr>
              <a:t>, vi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usta</a:t>
            </a:r>
            <a:r>
              <a:rPr lang="en-US" sz="2400" b="1" i="1" dirty="0" smtClean="0">
                <a:solidFill>
                  <a:srgbClr val="FF0000"/>
                </a:solidFill>
              </a:rPr>
              <a:t> u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seni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sr-Latn-CS" sz="2400" b="1" dirty="0" smtClean="0">
                <a:solidFill>
                  <a:srgbClr val="FF0000"/>
                </a:solidFill>
              </a:rPr>
              <a:t>‘’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metonimija</a:t>
            </a:r>
            <a:r>
              <a:rPr lang="en-US" sz="2400" dirty="0" smtClean="0"/>
              <a:t> u </a:t>
            </a:r>
            <a:r>
              <a:rPr lang="en-US" sz="2400" dirty="0" err="1" smtClean="0"/>
              <a:t>kojoj</a:t>
            </a:r>
            <a:r>
              <a:rPr lang="en-US" sz="2400" dirty="0" smtClean="0"/>
              <a:t> je </a:t>
            </a:r>
            <a:r>
              <a:rPr lang="en-US" sz="2400" dirty="0" err="1" smtClean="0"/>
              <a:t>dio</a:t>
            </a:r>
            <a:r>
              <a:rPr lang="en-US" sz="2400" dirty="0" smtClean="0"/>
              <a:t> </a:t>
            </a:r>
            <a:r>
              <a:rPr lang="en-US" sz="2400" dirty="0" err="1" smtClean="0"/>
              <a:t>uzet</a:t>
            </a:r>
            <a:r>
              <a:rPr lang="en-US" sz="2400" dirty="0" smtClean="0"/>
              <a:t> </a:t>
            </a:r>
            <a:r>
              <a:rPr lang="en-US" sz="2400" dirty="0" err="1" smtClean="0"/>
              <a:t>umjesto</a:t>
            </a:r>
            <a:r>
              <a:rPr lang="en-US" sz="2400" dirty="0" smtClean="0"/>
              <a:t> </a:t>
            </a:r>
            <a:r>
              <a:rPr lang="en-US" sz="2400" dirty="0" err="1" smtClean="0"/>
              <a:t>cjeline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posredno</a:t>
            </a:r>
            <a:r>
              <a:rPr lang="en-US" sz="2400" dirty="0" smtClean="0"/>
              <a:t> </a:t>
            </a:r>
            <a:r>
              <a:rPr lang="en-US" sz="2400" dirty="0" err="1" smtClean="0"/>
              <a:t>ove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ruke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po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travi</a:t>
            </a:r>
            <a:r>
              <a:rPr lang="en-US" sz="2400" i="1" dirty="0" smtClean="0">
                <a:solidFill>
                  <a:srgbClr val="FF0000"/>
                </a:solidFill>
              </a:rPr>
              <a:t>, vi </a:t>
            </a:r>
            <a:r>
              <a:rPr lang="en-US" sz="2400" i="1" dirty="0" err="1" smtClean="0">
                <a:solidFill>
                  <a:srgbClr val="FF0000"/>
                </a:solidFill>
              </a:rPr>
              <a:t>usta</a:t>
            </a:r>
            <a:r>
              <a:rPr lang="en-US" sz="2400" i="1" dirty="0" smtClean="0">
                <a:solidFill>
                  <a:srgbClr val="FF0000"/>
                </a:solidFill>
              </a:rPr>
              <a:t> u </a:t>
            </a:r>
            <a:r>
              <a:rPr lang="en-US" sz="2400" i="1" dirty="0" err="1" smtClean="0">
                <a:solidFill>
                  <a:srgbClr val="FF0000"/>
                </a:solidFill>
              </a:rPr>
              <a:t>seni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odnose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ljude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endParaRPr lang="sr-Latn-C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Ostali</a:t>
            </a:r>
            <a:r>
              <a:rPr lang="en-US" sz="2400" dirty="0" smtClean="0"/>
              <a:t> </a:t>
            </a:r>
            <a:r>
              <a:rPr lang="en-US" sz="2400" dirty="0" err="1" smtClean="0"/>
              <a:t>stihovi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nadopunjuju</a:t>
            </a:r>
            <a:r>
              <a:rPr lang="en-US" sz="2400" dirty="0" smtClean="0"/>
              <a:t> </a:t>
            </a:r>
            <a:r>
              <a:rPr lang="en-US" sz="2400" dirty="0" err="1" smtClean="0"/>
              <a:t>njeno</a:t>
            </a:r>
            <a:r>
              <a:rPr lang="en-US" sz="2400" dirty="0" smtClean="0"/>
              <a:t> </a:t>
            </a:r>
            <a:r>
              <a:rPr lang="en-US" sz="2400" dirty="0" err="1" smtClean="0"/>
              <a:t>značenje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vidimo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poziv</a:t>
            </a:r>
            <a:r>
              <a:rPr lang="en-US" sz="2400" dirty="0" smtClean="0"/>
              <a:t> </a:t>
            </a:r>
            <a:r>
              <a:rPr lang="en-US" sz="2400" dirty="0" err="1" smtClean="0"/>
              <a:t>upućuje</a:t>
            </a:r>
            <a:r>
              <a:rPr lang="en-US" sz="2400" dirty="0" smtClean="0"/>
              <a:t> </a:t>
            </a:r>
            <a:r>
              <a:rPr lang="en-US" sz="2400" dirty="0" err="1" smtClean="0"/>
              <a:t>ljudima</a:t>
            </a:r>
            <a:r>
              <a:rPr lang="en-US" sz="2400" dirty="0" smtClean="0"/>
              <a:t> </a:t>
            </a:r>
            <a:r>
              <a:rPr lang="en-US" sz="2400" dirty="0" err="1" smtClean="0"/>
              <a:t>širom</a:t>
            </a:r>
            <a:r>
              <a:rPr lang="en-US" sz="2400" dirty="0" smtClean="0"/>
              <a:t> </a:t>
            </a:r>
            <a:r>
              <a:rPr lang="en-US" sz="2400" dirty="0" err="1" smtClean="0"/>
              <a:t>svijeta</a:t>
            </a:r>
            <a:r>
              <a:rPr lang="en-US" sz="2400" dirty="0" smtClean="0"/>
              <a:t> u 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njihovoj</a:t>
            </a:r>
            <a:r>
              <a:rPr lang="en-US" sz="2400" dirty="0" smtClean="0"/>
              <a:t> </a:t>
            </a:r>
            <a:r>
              <a:rPr lang="en-US" sz="2400" dirty="0" err="1" smtClean="0"/>
              <a:t>raznolikosti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različitostima</a:t>
            </a:r>
            <a:r>
              <a:rPr lang="en-US" sz="2400" dirty="0" smtClean="0"/>
              <a:t> u </a:t>
            </a:r>
            <a:r>
              <a:rPr lang="en-US" sz="2400" dirty="0" err="1" smtClean="0"/>
              <a:t>karakteru</a:t>
            </a:r>
            <a:r>
              <a:rPr lang="en-US" sz="2400" dirty="0" smtClean="0"/>
              <a:t>, </a:t>
            </a:r>
            <a:r>
              <a:rPr lang="en-US" sz="2400" dirty="0" err="1" smtClean="0"/>
              <a:t>osjećanjima</a:t>
            </a:r>
            <a:r>
              <a:rPr lang="en-US" sz="2400" dirty="0" smtClean="0"/>
              <a:t>, </a:t>
            </a:r>
            <a:r>
              <a:rPr lang="en-US" sz="2400" dirty="0" err="1" smtClean="0"/>
              <a:t>željama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životnom</a:t>
            </a:r>
            <a:r>
              <a:rPr lang="en-US" sz="2400" dirty="0" smtClean="0"/>
              <a:t> </a:t>
            </a:r>
            <a:r>
              <a:rPr lang="en-US" sz="2400" dirty="0" err="1" smtClean="0"/>
              <a:t>iskustvu</a:t>
            </a:r>
            <a:r>
              <a:rPr lang="en-US" sz="2400" dirty="0" smtClean="0"/>
              <a:t>: </a:t>
            </a:r>
            <a:r>
              <a:rPr lang="en-US" sz="2400" dirty="0" err="1" smtClean="0"/>
              <a:t>dobri</a:t>
            </a:r>
            <a:r>
              <a:rPr lang="en-US" sz="2400" dirty="0" smtClean="0"/>
              <a:t>, </a:t>
            </a:r>
            <a:r>
              <a:rPr lang="en-US" sz="2400" dirty="0" err="1" smtClean="0"/>
              <a:t>gorki</a:t>
            </a:r>
            <a:r>
              <a:rPr lang="en-US" sz="2400" dirty="0" smtClean="0"/>
              <a:t>, </a:t>
            </a:r>
            <a:r>
              <a:rPr lang="en-US" sz="2400" dirty="0" err="1" smtClean="0"/>
              <a:t>zaneseni</a:t>
            </a:r>
            <a:r>
              <a:rPr lang="en-US" sz="2400" dirty="0" smtClean="0"/>
              <a:t>, </a:t>
            </a:r>
            <a:r>
              <a:rPr lang="en-US" sz="2400" dirty="0" err="1" smtClean="0"/>
              <a:t>zaljubljeni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zakrvavljeni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6" descr="C:\Users\Goga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7244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9906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 </a:t>
            </a:r>
            <a:r>
              <a:rPr lang="en-US" sz="2400" dirty="0" err="1" smtClean="0"/>
              <a:t>drugom</a:t>
            </a:r>
            <a:r>
              <a:rPr lang="en-US" sz="2400" dirty="0" smtClean="0"/>
              <a:t> </a:t>
            </a:r>
            <a:r>
              <a:rPr lang="en-US" sz="2400" dirty="0" err="1" smtClean="0"/>
              <a:t>katrenu</a:t>
            </a:r>
            <a:r>
              <a:rPr lang="en-US" sz="2400" dirty="0" smtClean="0"/>
              <a:t> </a:t>
            </a:r>
            <a:r>
              <a:rPr lang="en-US" sz="2400" dirty="0" err="1" smtClean="0"/>
              <a:t>nastavlja</a:t>
            </a:r>
            <a:r>
              <a:rPr lang="en-US" sz="2400" dirty="0" smtClean="0"/>
              <a:t> se </a:t>
            </a:r>
            <a:r>
              <a:rPr lang="en-US" sz="2400" dirty="0" err="1" smtClean="0"/>
              <a:t>obraćanje</a:t>
            </a:r>
            <a:r>
              <a:rPr lang="en-US" sz="2400" dirty="0" smtClean="0"/>
              <a:t> </a:t>
            </a:r>
            <a:r>
              <a:rPr lang="en-US" sz="2400" dirty="0" err="1" smtClean="0"/>
              <a:t>ljudima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se </a:t>
            </a:r>
            <a:r>
              <a:rPr lang="en-US" sz="2400" dirty="0" err="1" smtClean="0"/>
              <a:t>istovremeno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uključuje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motiv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Vi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crne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vode</a:t>
            </a:r>
            <a:r>
              <a:rPr lang="en-US" sz="2400" b="1" i="1" dirty="0" smtClean="0">
                <a:solidFill>
                  <a:srgbClr val="FF0000"/>
                </a:solidFill>
              </a:rPr>
              <a:t> u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beličastoj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peni</a:t>
            </a:r>
            <a:r>
              <a:rPr lang="en-US" sz="2400" b="1" i="1" dirty="0" smtClean="0">
                <a:solidFill>
                  <a:srgbClr val="FF0000"/>
                </a:solidFill>
              </a:rPr>
              <a:t/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I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mostovi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nad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prazno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izvijeni</a:t>
            </a:r>
            <a:r>
              <a:rPr lang="en-US" sz="2400" b="1" i="1" dirty="0" smtClean="0">
                <a:solidFill>
                  <a:srgbClr val="FF0000"/>
                </a:solidFill>
              </a:rPr>
              <a:t>.</a:t>
            </a:r>
            <a:endParaRPr lang="sr-Latn-CS" sz="2400" b="1" i="1" dirty="0" smtClean="0">
              <a:solidFill>
                <a:srgbClr val="FF0000"/>
              </a:solidFill>
            </a:endParaRPr>
          </a:p>
          <a:p>
            <a:endParaRPr lang="sr-Latn-CS" sz="2400" b="1" i="1" dirty="0" smtClean="0">
              <a:solidFill>
                <a:srgbClr val="FF0000"/>
              </a:solidFill>
            </a:endParaRPr>
          </a:p>
          <a:p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 result for mostovi crtez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701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37160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Odavde</a:t>
            </a:r>
            <a:r>
              <a:rPr lang="en-US" sz="2400" dirty="0" smtClean="0"/>
              <a:t> </a:t>
            </a:r>
            <a:r>
              <a:rPr lang="en-US" sz="2400" dirty="0" err="1" smtClean="0"/>
              <a:t>potiče</a:t>
            </a:r>
            <a:r>
              <a:rPr lang="en-US" sz="2400" dirty="0" smtClean="0"/>
              <a:t> </a:t>
            </a:r>
            <a:r>
              <a:rPr lang="en-US" sz="2400" dirty="0" err="1" smtClean="0"/>
              <a:t>onaj</a:t>
            </a:r>
            <a:r>
              <a:rPr lang="en-US" sz="2400" dirty="0" smtClean="0"/>
              <a:t> „</a:t>
            </a:r>
            <a:r>
              <a:rPr lang="en-US" sz="2400" dirty="0" err="1" smtClean="0"/>
              <a:t>plav</a:t>
            </a:r>
            <a:r>
              <a:rPr lang="en-US" sz="2400" dirty="0" smtClean="0"/>
              <a:t> san </a:t>
            </a:r>
            <a:r>
              <a:rPr lang="en-US" sz="2400" dirty="0" err="1" smtClean="0"/>
              <a:t>kameni</a:t>
            </a:r>
            <a:r>
              <a:rPr lang="en-US" sz="2400" dirty="0" smtClean="0"/>
              <a:t>" – </a:t>
            </a:r>
            <a:r>
              <a:rPr lang="en-US" sz="2400" dirty="0" err="1" smtClean="0"/>
              <a:t>voda</a:t>
            </a:r>
            <a:r>
              <a:rPr lang="en-US" sz="2400" dirty="0" smtClean="0"/>
              <a:t> je </a:t>
            </a:r>
            <a:r>
              <a:rPr lang="en-US" sz="2400" dirty="0" err="1" smtClean="0"/>
              <a:t>čest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omiljen</a:t>
            </a:r>
            <a:r>
              <a:rPr lang="en-US" sz="2400" dirty="0" smtClean="0"/>
              <a:t> </a:t>
            </a:r>
            <a:r>
              <a:rPr lang="en-US" sz="2400" dirty="0" err="1" smtClean="0"/>
              <a:t>motiv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pjesnika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endParaRPr lang="sr-Latn-CS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Kakva</a:t>
            </a:r>
            <a:r>
              <a:rPr lang="en-US" sz="2400" b="1" dirty="0" smtClean="0">
                <a:solidFill>
                  <a:srgbClr val="FF0000"/>
                </a:solidFill>
              </a:rPr>
              <a:t> je </a:t>
            </a:r>
            <a:r>
              <a:rPr lang="en-US" sz="2400" b="1" dirty="0" err="1" smtClean="0">
                <a:solidFill>
                  <a:srgbClr val="FF0000"/>
                </a:solidFill>
              </a:rPr>
              <a:t>voda</a:t>
            </a:r>
            <a:r>
              <a:rPr lang="en-US" sz="2400" b="1" dirty="0" smtClean="0">
                <a:solidFill>
                  <a:srgbClr val="FF0000"/>
                </a:solidFill>
              </a:rPr>
              <a:t> u </a:t>
            </a:r>
            <a:r>
              <a:rPr lang="en-US" sz="2400" b="1" dirty="0" err="1" smtClean="0">
                <a:solidFill>
                  <a:srgbClr val="FF0000"/>
                </a:solidFill>
              </a:rPr>
              <a:t>ovoj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pjesmi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sr-Latn-CS" sz="2400" b="1" dirty="0" smtClean="0">
              <a:solidFill>
                <a:srgbClr val="FF0000"/>
              </a:solidFill>
            </a:endParaRPr>
          </a:p>
          <a:p>
            <a:endParaRPr lang="sr-Latn-CS" sz="2400" dirty="0" smtClean="0"/>
          </a:p>
          <a:p>
            <a:endParaRPr lang="sr-Latn-CS" sz="2400" dirty="0" smtClean="0"/>
          </a:p>
          <a:p>
            <a:endParaRPr lang="sr-Latn-C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Ona</a:t>
            </a:r>
            <a:r>
              <a:rPr lang="en-US" sz="2400" dirty="0" smtClean="0"/>
              <a:t> se </a:t>
            </a:r>
            <a:r>
              <a:rPr lang="en-US" sz="2400" dirty="0" err="1" smtClean="0"/>
              <a:t>pojavljuje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jednoj</a:t>
            </a:r>
            <a:r>
              <a:rPr lang="en-US" sz="2400" dirty="0" smtClean="0"/>
              <a:t> </a:t>
            </a:r>
            <a:r>
              <a:rPr lang="en-US" sz="2400" dirty="0" err="1" smtClean="0"/>
              <a:t>kontrastiranoj</a:t>
            </a:r>
            <a:r>
              <a:rPr lang="en-US" sz="2400" dirty="0" smtClean="0"/>
              <a:t> </a:t>
            </a:r>
            <a:r>
              <a:rPr lang="en-US" sz="2400" dirty="0" err="1" smtClean="0"/>
              <a:t>slici</a:t>
            </a:r>
            <a:r>
              <a:rPr lang="en-US" sz="2400" dirty="0" smtClean="0"/>
              <a:t>: </a:t>
            </a:r>
            <a:r>
              <a:rPr lang="en-US" sz="2400" dirty="0" err="1" smtClean="0"/>
              <a:t>crne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- </a:t>
            </a:r>
            <a:r>
              <a:rPr lang="en-US" sz="2400" dirty="0" err="1" smtClean="0"/>
              <a:t>bela</a:t>
            </a:r>
            <a:r>
              <a:rPr lang="en-US" sz="2400" dirty="0" smtClean="0"/>
              <a:t> </a:t>
            </a:r>
            <a:r>
              <a:rPr lang="en-US" sz="2400" dirty="0" err="1" smtClean="0"/>
              <a:t>pjena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14400"/>
            <a:ext cx="64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Zašto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mostovi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nad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prazno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izvijeni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sr-Latn-C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sr-Latn-CS" sz="2800" b="1" dirty="0" smtClean="0">
              <a:solidFill>
                <a:srgbClr val="C00000"/>
              </a:solidFill>
            </a:endParaRPr>
          </a:p>
          <a:p>
            <a:endParaRPr lang="sr-Latn-CS" sz="2800" b="1" dirty="0" smtClean="0">
              <a:solidFill>
                <a:srgbClr val="C00000"/>
              </a:solidFill>
            </a:endParaRPr>
          </a:p>
          <a:p>
            <a:endParaRPr lang="sr-Latn-C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Koja</a:t>
            </a:r>
            <a:r>
              <a:rPr lang="en-US" sz="2800" b="1" dirty="0" smtClean="0">
                <a:solidFill>
                  <a:srgbClr val="C00000"/>
                </a:solidFill>
              </a:rPr>
              <a:t> je </a:t>
            </a:r>
            <a:r>
              <a:rPr lang="en-US" sz="2800" b="1" dirty="0" err="1" smtClean="0">
                <a:solidFill>
                  <a:srgbClr val="C00000"/>
                </a:solidFill>
              </a:rPr>
              <a:t>uloga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simbolika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mosta</a:t>
            </a:r>
            <a:r>
              <a:rPr lang="en-US" sz="2800" b="1" dirty="0" smtClean="0">
                <a:solidFill>
                  <a:srgbClr val="C00000"/>
                </a:solidFill>
              </a:rPr>
              <a:t>?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0"/>
            <a:ext cx="533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8382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Most je </a:t>
            </a:r>
            <a:r>
              <a:rPr lang="en-US" sz="2400" dirty="0" err="1" smtClean="0"/>
              <a:t>veza</a:t>
            </a:r>
            <a:r>
              <a:rPr lang="en-US" sz="2400" dirty="0" smtClean="0"/>
              <a:t> </a:t>
            </a:r>
            <a:r>
              <a:rPr lang="en-US" sz="2400" dirty="0" err="1" smtClean="0"/>
              <a:t>dv</a:t>
            </a:r>
            <a:r>
              <a:rPr lang="sr-Latn-CS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 smtClean="0"/>
              <a:t>obale</a:t>
            </a:r>
            <a:r>
              <a:rPr lang="en-US" sz="2400" dirty="0" smtClean="0"/>
              <a:t>, </a:t>
            </a:r>
            <a:r>
              <a:rPr lang="en-US" sz="2400" dirty="0" err="1" smtClean="0"/>
              <a:t>dv</a:t>
            </a:r>
            <a:r>
              <a:rPr lang="sr-Latn-CS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most </a:t>
            </a:r>
            <a:r>
              <a:rPr lang="en-US" sz="2400" dirty="0" err="1" smtClean="0"/>
              <a:t>spaja</a:t>
            </a:r>
            <a:r>
              <a:rPr lang="en-US" sz="2400" dirty="0" smtClean="0"/>
              <a:t> ne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gradove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čak</a:t>
            </a:r>
            <a:r>
              <a:rPr lang="en-US" sz="2400" dirty="0" smtClean="0"/>
              <a:t> </a:t>
            </a:r>
            <a:r>
              <a:rPr lang="en-US" sz="2400" dirty="0" err="1" smtClean="0"/>
              <a:t>države</a:t>
            </a:r>
            <a:r>
              <a:rPr lang="en-US" sz="2400" dirty="0" smtClean="0"/>
              <a:t>, </a:t>
            </a:r>
            <a:r>
              <a:rPr lang="en-US" sz="2400" dirty="0" err="1" smtClean="0"/>
              <a:t>nego</a:t>
            </a:r>
            <a:r>
              <a:rPr lang="en-US" sz="2400" dirty="0" smtClean="0"/>
              <a:t>, pr</a:t>
            </a:r>
            <a:r>
              <a:rPr lang="sr-Latn-CS" sz="2400" dirty="0" smtClean="0"/>
              <a:t>ij</a:t>
            </a:r>
            <a:r>
              <a:rPr lang="en-US" sz="2400" dirty="0" smtClean="0"/>
              <a:t>e </a:t>
            </a:r>
            <a:r>
              <a:rPr lang="en-US" sz="2400" dirty="0" err="1" smtClean="0"/>
              <a:t>svega</a:t>
            </a:r>
            <a:r>
              <a:rPr lang="en-US" sz="2400" dirty="0" smtClean="0"/>
              <a:t>, </a:t>
            </a:r>
            <a:r>
              <a:rPr lang="en-US" sz="2400" dirty="0" err="1" smtClean="0"/>
              <a:t>ljude</a:t>
            </a:r>
            <a:r>
              <a:rPr lang="en-US" sz="2400" dirty="0" smtClean="0"/>
              <a:t>. </a:t>
            </a:r>
            <a:endParaRPr lang="sr-Latn-CS" sz="2400" dirty="0" smtClean="0"/>
          </a:p>
          <a:p>
            <a:endParaRPr lang="sr-Latn-CS" sz="2400" dirty="0" smtClean="0"/>
          </a:p>
          <a:p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mostovi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važna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možda</a:t>
            </a:r>
            <a:r>
              <a:rPr lang="en-US" sz="2400" dirty="0" smtClean="0"/>
              <a:t> </a:t>
            </a:r>
            <a:r>
              <a:rPr lang="en-US" sz="2400" dirty="0" err="1" smtClean="0"/>
              <a:t>čak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najplemenitija</a:t>
            </a:r>
            <a:r>
              <a:rPr lang="en-US" sz="2400" dirty="0" smtClean="0"/>
              <a:t> </a:t>
            </a:r>
            <a:r>
              <a:rPr lang="en-US" sz="2400" dirty="0" err="1" smtClean="0"/>
              <a:t>građevina</a:t>
            </a:r>
            <a:r>
              <a:rPr lang="en-US" sz="2400" dirty="0" smtClean="0"/>
              <a:t> </a:t>
            </a:r>
            <a:r>
              <a:rPr lang="en-US" sz="2400" dirty="0" err="1" smtClean="0"/>
              <a:t>koju</a:t>
            </a:r>
            <a:r>
              <a:rPr lang="en-US" sz="2400" dirty="0" smtClean="0"/>
              <a:t> </a:t>
            </a:r>
            <a:r>
              <a:rPr lang="en-US" sz="2400" dirty="0" err="1" smtClean="0"/>
              <a:t>ljudski</a:t>
            </a:r>
            <a:r>
              <a:rPr lang="en-US" sz="2400" dirty="0" smtClean="0"/>
              <a:t> rod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ostavi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sobom</a:t>
            </a:r>
            <a:r>
              <a:rPr lang="en-US" sz="2400" dirty="0" smtClean="0"/>
              <a:t> (tome </a:t>
            </a:r>
            <a:r>
              <a:rPr lang="en-US" sz="2400" dirty="0" err="1" smtClean="0"/>
              <a:t>nas</a:t>
            </a:r>
            <a:r>
              <a:rPr lang="en-US" sz="2400" dirty="0" smtClean="0"/>
              <a:t> je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Andrić</a:t>
            </a:r>
            <a:r>
              <a:rPr lang="en-US" sz="2400" dirty="0" smtClean="0"/>
              <a:t> </a:t>
            </a:r>
            <a:r>
              <a:rPr lang="en-US" sz="2400" dirty="0" err="1" smtClean="0"/>
              <a:t>naučio</a:t>
            </a:r>
            <a:r>
              <a:rPr lang="en-US" sz="2400" dirty="0" smtClean="0"/>
              <a:t>).</a:t>
            </a:r>
            <a:endParaRPr lang="sr-Latn-CS" sz="2400" dirty="0" smtClean="0"/>
          </a:p>
          <a:p>
            <a:endParaRPr lang="sr-Latn-CS" sz="2400" dirty="0" smtClean="0"/>
          </a:p>
          <a:p>
            <a:endParaRPr lang="sr-Latn-CS" sz="2400" dirty="0" smtClean="0"/>
          </a:p>
          <a:p>
            <a:r>
              <a:rPr lang="en-US" sz="2400" dirty="0" smtClean="0"/>
              <a:t> Ali </a:t>
            </a:r>
            <a:r>
              <a:rPr lang="en-US" sz="2400" dirty="0" err="1" smtClean="0"/>
              <a:t>ovd</a:t>
            </a:r>
            <a:r>
              <a:rPr lang="sr-Latn-CS" sz="2400" dirty="0" smtClean="0"/>
              <a:t>j</a:t>
            </a:r>
            <a:r>
              <a:rPr lang="en-US" sz="2400" dirty="0" smtClean="0"/>
              <a:t>e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mostovi</a:t>
            </a:r>
            <a:r>
              <a:rPr lang="en-US" sz="2400" dirty="0" smtClean="0"/>
              <a:t> </a:t>
            </a:r>
            <a:r>
              <a:rPr lang="en-US" sz="2400" dirty="0" err="1" smtClean="0"/>
              <a:t>nad</a:t>
            </a:r>
            <a:r>
              <a:rPr lang="en-US" sz="2400" dirty="0" smtClean="0"/>
              <a:t> </a:t>
            </a:r>
            <a:r>
              <a:rPr lang="en-US" sz="2400" dirty="0" err="1" smtClean="0"/>
              <a:t>prazno</a:t>
            </a:r>
            <a:r>
              <a:rPr lang="en-US" sz="2400" dirty="0" smtClean="0"/>
              <a:t> </a:t>
            </a:r>
            <a:r>
              <a:rPr lang="en-US" sz="2400" dirty="0" err="1" smtClean="0"/>
              <a:t>izvijeni</a:t>
            </a:r>
            <a:r>
              <a:rPr lang="en-US" sz="2400" dirty="0" smtClean="0"/>
              <a:t>. To je </a:t>
            </a:r>
            <a:r>
              <a:rPr lang="en-US" sz="2400" dirty="0" err="1" smtClean="0"/>
              <a:t>pejzaž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ikakvog</a:t>
            </a:r>
            <a:r>
              <a:rPr lang="en-US" sz="2400" dirty="0" smtClean="0"/>
              <a:t> </a:t>
            </a:r>
            <a:r>
              <a:rPr lang="en-US" sz="2400" dirty="0" err="1" smtClean="0"/>
              <a:t>života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pokreta</a:t>
            </a:r>
            <a:r>
              <a:rPr lang="en-US" sz="2400" dirty="0" smtClean="0"/>
              <a:t> u </a:t>
            </a:r>
            <a:r>
              <a:rPr lang="en-US" sz="2400" dirty="0" err="1" smtClean="0"/>
              <a:t>njemu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7620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2400" dirty="0" err="1" smtClean="0"/>
              <a:t>Treća</a:t>
            </a:r>
            <a:r>
              <a:rPr lang="en-US" sz="2400" dirty="0" smtClean="0"/>
              <a:t> </a:t>
            </a:r>
            <a:r>
              <a:rPr lang="en-US" sz="2400" dirty="0" err="1" smtClean="0"/>
              <a:t>strofa</a:t>
            </a:r>
            <a:r>
              <a:rPr lang="en-US" sz="2400" dirty="0" smtClean="0"/>
              <a:t> (</a:t>
            </a:r>
            <a:r>
              <a:rPr lang="en-US" sz="2400" dirty="0" err="1" smtClean="0"/>
              <a:t>tercina</a:t>
            </a:r>
            <a:r>
              <a:rPr lang="en-US" sz="2400" dirty="0" smtClean="0"/>
              <a:t>) </a:t>
            </a:r>
            <a:r>
              <a:rPr lang="en-US" sz="2400" dirty="0" err="1" smtClean="0"/>
              <a:t>posvećena</a:t>
            </a:r>
            <a:r>
              <a:rPr lang="en-US" sz="2400" dirty="0" smtClean="0"/>
              <a:t> je </a:t>
            </a:r>
            <a:r>
              <a:rPr lang="en-US" sz="2400" dirty="0" err="1" smtClean="0"/>
              <a:t>biljkama</a:t>
            </a:r>
            <a:r>
              <a:rPr lang="en-US" sz="2400" dirty="0" smtClean="0"/>
              <a:t>, </a:t>
            </a:r>
            <a:endParaRPr lang="sr-Latn-CS" sz="2400" dirty="0" smtClean="0"/>
          </a:p>
          <a:p>
            <a:endParaRPr lang="sr-Latn-C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057400"/>
            <a:ext cx="746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Poslednja</a:t>
            </a:r>
            <a:r>
              <a:rPr lang="en-US" sz="2400" dirty="0" smtClean="0"/>
              <a:t> </a:t>
            </a:r>
            <a:r>
              <a:rPr lang="en-US" sz="2400" dirty="0" err="1" smtClean="0"/>
              <a:t>strofa</a:t>
            </a:r>
            <a:r>
              <a:rPr lang="en-US" sz="2400" dirty="0" smtClean="0"/>
              <a:t> </a:t>
            </a:r>
            <a:r>
              <a:rPr lang="en-US" sz="2400" dirty="0" err="1" smtClean="0"/>
              <a:t>posvećena</a:t>
            </a:r>
            <a:r>
              <a:rPr lang="en-US" sz="2400" dirty="0" smtClean="0"/>
              <a:t> je </a:t>
            </a:r>
            <a:r>
              <a:rPr lang="en-US" sz="2400" dirty="0" err="1" smtClean="0"/>
              <a:t>ptici</a:t>
            </a:r>
            <a:r>
              <a:rPr lang="en-US" sz="2400" dirty="0" smtClean="0"/>
              <a:t>. </a:t>
            </a:r>
            <a:r>
              <a:rPr lang="sr-Latn-CS" sz="2400" dirty="0" smtClean="0"/>
              <a:t>Pjesnik</a:t>
            </a:r>
            <a:r>
              <a:rPr lang="en-US" sz="2400" dirty="0" smtClean="0"/>
              <a:t> je  </a:t>
            </a:r>
            <a:r>
              <a:rPr lang="en-US" sz="2400" dirty="0" err="1" smtClean="0"/>
              <a:t>opčinjen</a:t>
            </a:r>
            <a:r>
              <a:rPr lang="en-US" sz="2400" dirty="0" smtClean="0"/>
              <a:t> </a:t>
            </a:r>
            <a:r>
              <a:rPr lang="en-US" sz="2400" dirty="0" err="1" smtClean="0"/>
              <a:t>sposobnošću</a:t>
            </a:r>
            <a:r>
              <a:rPr lang="en-US" sz="2400" dirty="0" smtClean="0"/>
              <a:t> </a:t>
            </a:r>
            <a:r>
              <a:rPr lang="en-US" sz="2400" dirty="0" err="1" smtClean="0"/>
              <a:t>leta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nebeskim</a:t>
            </a:r>
            <a:r>
              <a:rPr lang="en-US" sz="2400" dirty="0" smtClean="0"/>
              <a:t> </a:t>
            </a:r>
            <a:r>
              <a:rPr lang="en-US" sz="2400" dirty="0" err="1" smtClean="0"/>
              <a:t>visinama</a:t>
            </a:r>
            <a:r>
              <a:rPr lang="en-US" sz="2400" dirty="0" smtClean="0"/>
              <a:t>,</a:t>
            </a:r>
            <a:r>
              <a:rPr lang="sr-Latn-CS" sz="2400" dirty="0" smtClean="0"/>
              <a:t> ptica</a:t>
            </a:r>
            <a:r>
              <a:rPr lang="en-US" sz="2400" dirty="0" smtClean="0"/>
              <a:t> je  </a:t>
            </a:r>
            <a:r>
              <a:rPr lang="en-US" sz="2400" dirty="0" err="1" smtClean="0"/>
              <a:t>biće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balansira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neba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, </a:t>
            </a:r>
            <a:r>
              <a:rPr lang="en-US" sz="2400" dirty="0" err="1" smtClean="0"/>
              <a:t>usp</a:t>
            </a:r>
            <a:r>
              <a:rPr lang="sr-Latn-CS" sz="2400" dirty="0" smtClean="0"/>
              <a:t>j</a:t>
            </a:r>
            <a:r>
              <a:rPr lang="en-US" sz="2400" dirty="0" err="1" smtClean="0"/>
              <a:t>ela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izdigne</a:t>
            </a:r>
            <a:r>
              <a:rPr lang="en-US" sz="2400" dirty="0" smtClean="0"/>
              <a:t> </a:t>
            </a:r>
            <a:r>
              <a:rPr lang="en-US" sz="2400" dirty="0" err="1" smtClean="0"/>
              <a:t>nad</a:t>
            </a:r>
            <a:r>
              <a:rPr lang="en-US" sz="2400" dirty="0" smtClean="0"/>
              <a:t> </a:t>
            </a:r>
            <a:r>
              <a:rPr lang="en-US" sz="2400" dirty="0" err="1" smtClean="0"/>
              <a:t>ovim</a:t>
            </a:r>
            <a:r>
              <a:rPr lang="en-US" sz="2400" dirty="0" smtClean="0"/>
              <a:t> </a:t>
            </a:r>
            <a:r>
              <a:rPr lang="en-US" sz="2400" dirty="0" err="1" smtClean="0"/>
              <a:t>prizemnim</a:t>
            </a:r>
            <a:r>
              <a:rPr lang="en-US" sz="2400" dirty="0" smtClean="0"/>
              <a:t> </a:t>
            </a:r>
            <a:r>
              <a:rPr lang="en-US" sz="2400" dirty="0" err="1" smtClean="0"/>
              <a:t>sv</a:t>
            </a:r>
            <a:r>
              <a:rPr lang="sr-Latn-CS" sz="2400" dirty="0" smtClean="0"/>
              <a:t>ij</a:t>
            </a:r>
            <a:r>
              <a:rPr lang="en-US" sz="2400" dirty="0" err="1" smtClean="0"/>
              <a:t>etom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</a:t>
            </a:r>
            <a:r>
              <a:rPr lang="en-US" sz="2400" dirty="0" err="1" smtClean="0"/>
              <a:t>prolazan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smrtan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 Ono </a:t>
            </a:r>
            <a:r>
              <a:rPr lang="en-US" sz="2400" dirty="0" err="1" smtClean="0"/>
              <a:t>što</a:t>
            </a:r>
            <a:r>
              <a:rPr lang="en-US" sz="2400" dirty="0" smtClean="0"/>
              <a:t> p</a:t>
            </a:r>
            <a:r>
              <a:rPr lang="sr-Latn-CS" sz="2400" dirty="0" smtClean="0"/>
              <a:t>j</a:t>
            </a:r>
            <a:r>
              <a:rPr lang="en-US" sz="2400" dirty="0" err="1" smtClean="0"/>
              <a:t>esnik</a:t>
            </a:r>
            <a:r>
              <a:rPr lang="en-US" sz="2400" dirty="0" smtClean="0"/>
              <a:t> </a:t>
            </a:r>
            <a:r>
              <a:rPr lang="en-US" sz="2400" dirty="0" err="1" smtClean="0"/>
              <a:t>zaht</a:t>
            </a:r>
            <a:r>
              <a:rPr lang="sr-Latn-CS" sz="2400" dirty="0" smtClean="0"/>
              <a:t>ij</a:t>
            </a:r>
            <a:r>
              <a:rPr lang="en-US" sz="2400" dirty="0" err="1" smtClean="0"/>
              <a:t>eva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ptice</a:t>
            </a:r>
            <a:r>
              <a:rPr lang="en-US" sz="2400" dirty="0" smtClean="0"/>
              <a:t> </a:t>
            </a:r>
            <a:r>
              <a:rPr lang="en-US" sz="2400" dirty="0" err="1" smtClean="0"/>
              <a:t>jeste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izgovori</a:t>
            </a:r>
            <a:r>
              <a:rPr lang="en-US" sz="2400" dirty="0" smtClean="0"/>
              <a:t> </a:t>
            </a:r>
            <a:r>
              <a:rPr lang="en-US" sz="2400" dirty="0" err="1" smtClean="0"/>
              <a:t>njegovo</a:t>
            </a:r>
            <a:r>
              <a:rPr lang="en-US" sz="2400" dirty="0" smtClean="0"/>
              <a:t> </a:t>
            </a:r>
            <a:r>
              <a:rPr lang="en-US" sz="2400" dirty="0" err="1" smtClean="0"/>
              <a:t>ime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ona</a:t>
            </a:r>
            <a:r>
              <a:rPr lang="en-US" sz="2400" dirty="0" smtClean="0"/>
              <a:t> </a:t>
            </a:r>
            <a:r>
              <a:rPr lang="en-US" sz="2400" dirty="0" err="1" smtClean="0"/>
              <a:t>utone</a:t>
            </a:r>
            <a:r>
              <a:rPr lang="en-US" sz="2400" dirty="0" smtClean="0"/>
              <a:t> u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plavi</a:t>
            </a:r>
            <a:r>
              <a:rPr lang="en-US" sz="2400" dirty="0" smtClean="0"/>
              <a:t> </a:t>
            </a:r>
            <a:r>
              <a:rPr lang="en-US" sz="2400" dirty="0" err="1" smtClean="0"/>
              <a:t>kameni</a:t>
            </a:r>
            <a:r>
              <a:rPr lang="en-US" sz="2400" dirty="0" smtClean="0"/>
              <a:t> san.</a:t>
            </a:r>
            <a:endParaRPr lang="en-US" sz="2400" dirty="0"/>
          </a:p>
        </p:txBody>
      </p:sp>
      <p:pic>
        <p:nvPicPr>
          <p:cNvPr id="5" name="Picture 4" descr="Image result for ptica crte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8006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ptica crte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838200"/>
            <a:ext cx="6934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85801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Motiv</a:t>
            </a:r>
            <a:r>
              <a:rPr lang="en-US" sz="2800" b="1" dirty="0" smtClean="0">
                <a:solidFill>
                  <a:srgbClr val="C00000"/>
                </a:solidFill>
              </a:rPr>
              <a:t> "</a:t>
            </a:r>
            <a:r>
              <a:rPr lang="en-US" sz="2800" b="1" dirty="0" err="1" smtClean="0">
                <a:solidFill>
                  <a:srgbClr val="C00000"/>
                </a:solidFill>
              </a:rPr>
              <a:t>okamenjivanja</a:t>
            </a:r>
            <a:r>
              <a:rPr lang="en-US" sz="2800" b="1" dirty="0" smtClean="0">
                <a:solidFill>
                  <a:srgbClr val="C00000"/>
                </a:solidFill>
              </a:rPr>
              <a:t>" je </a:t>
            </a:r>
            <a:r>
              <a:rPr lang="en-US" sz="2800" b="1" dirty="0" err="1" smtClean="0">
                <a:solidFill>
                  <a:srgbClr val="C00000"/>
                </a:solidFill>
              </a:rPr>
              <a:t>način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</a:t>
            </a:r>
            <a:r>
              <a:rPr lang="en-US" sz="2800" b="1" dirty="0" smtClean="0">
                <a:solidFill>
                  <a:srgbClr val="C00000"/>
                </a:solidFill>
              </a:rPr>
              <a:t> se </a:t>
            </a:r>
            <a:r>
              <a:rPr lang="en-US" sz="2800" b="1" dirty="0" err="1" smtClean="0">
                <a:solidFill>
                  <a:srgbClr val="C00000"/>
                </a:solidFill>
              </a:rPr>
              <a:t>prevlada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smrtnost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,,</a:t>
            </a:r>
            <a:r>
              <a:rPr lang="en-US" sz="2800" b="1" dirty="0" err="1" smtClean="0">
                <a:solidFill>
                  <a:srgbClr val="C00000"/>
                </a:solidFill>
              </a:rPr>
              <a:t>Kamenom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uspavankom</a:t>
            </a:r>
            <a:r>
              <a:rPr lang="en-US" sz="2800" b="1" dirty="0" smtClean="0">
                <a:solidFill>
                  <a:srgbClr val="C00000"/>
                </a:solidFill>
              </a:rPr>
              <a:t>’’ </a:t>
            </a:r>
            <a:r>
              <a:rPr lang="en-US" sz="2800" b="1" dirty="0" err="1" smtClean="0">
                <a:solidFill>
                  <a:srgbClr val="C00000"/>
                </a:solidFill>
              </a:rPr>
              <a:t>štite</a:t>
            </a:r>
            <a:r>
              <a:rPr lang="en-US" sz="2800" b="1" dirty="0" smtClean="0">
                <a:solidFill>
                  <a:srgbClr val="C00000"/>
                </a:solidFill>
              </a:rPr>
              <a:t> se </a:t>
            </a:r>
            <a:r>
              <a:rPr lang="en-US" sz="2800" b="1" dirty="0" err="1" smtClean="0">
                <a:solidFill>
                  <a:srgbClr val="C00000"/>
                </a:solidFill>
              </a:rPr>
              <a:t>od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prolaznosti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ljubav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mladost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ljepota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sr-Latn-CS" sz="2800" b="1" dirty="0" smtClean="0">
              <a:solidFill>
                <a:srgbClr val="C00000"/>
              </a:solidFill>
            </a:endParaRPr>
          </a:p>
          <a:p>
            <a:endParaRPr lang="sr-Latn-C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</a:rPr>
              <a:t>Uspavljivanjem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svijeta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pjesnik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stvara</a:t>
            </a:r>
            <a:r>
              <a:rPr lang="en-US" sz="2800" b="1" dirty="0" smtClean="0">
                <a:solidFill>
                  <a:srgbClr val="C00000"/>
                </a:solidFill>
              </a:rPr>
              <a:t> most </a:t>
            </a:r>
            <a:r>
              <a:rPr lang="en-US" sz="2800" b="1" dirty="0" err="1" smtClean="0">
                <a:solidFill>
                  <a:srgbClr val="C00000"/>
                </a:solidFill>
              </a:rPr>
              <a:t>prema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nekom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drugom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ljepšem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boljem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vremenu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j00957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38400"/>
            <a:ext cx="2143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Nevenka</a:t>
            </a:r>
            <a:r>
              <a:rPr lang="en-US" dirty="0" smtClean="0"/>
              <a:t> </a:t>
            </a:r>
            <a:r>
              <a:rPr lang="en-US" dirty="0" err="1" smtClean="0"/>
              <a:t>Rpganovi</a:t>
            </a:r>
            <a:r>
              <a:rPr lang="sr-Latn-CS" dirty="0" smtClean="0"/>
              <a:t>ć, prof.</a:t>
            </a:r>
            <a:endParaRPr lang="en-US" dirty="0"/>
          </a:p>
        </p:txBody>
      </p:sp>
      <p:pic>
        <p:nvPicPr>
          <p:cNvPr id="3" name="Picture 2" descr="Image result for knjiga i pe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93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b/b4/Stevan_Rai%C4%8Dkovi%C4%87.JPG/250px-Stevan_Rai%C4%8Dkovi%C4%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39623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TSeX7QBfZWFbCGqCPMeeJi_cariPy-QvqCwtDsIJC0l_nImh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487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85800"/>
            <a:ext cx="754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Stevan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Raičković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dirty="0" smtClean="0"/>
              <a:t>(</a:t>
            </a:r>
            <a:r>
              <a:rPr lang="en-US" sz="2400" dirty="0" smtClean="0"/>
              <a:t>5. </a:t>
            </a:r>
            <a:r>
              <a:rPr lang="en-US" sz="2400" dirty="0" err="1" smtClean="0"/>
              <a:t>jul</a:t>
            </a:r>
            <a:r>
              <a:rPr lang="en-US" sz="2400" dirty="0" smtClean="0"/>
              <a:t> 1928.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</a:t>
            </a:r>
            <a:r>
              <a:rPr lang="en-US" sz="2400" dirty="0" err="1" smtClean="0"/>
              <a:t>Neresnica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Kučeva</a:t>
            </a:r>
            <a:r>
              <a:rPr lang="en-US" sz="2400" dirty="0" smtClean="0"/>
              <a:t> - 6. </a:t>
            </a:r>
            <a:r>
              <a:rPr lang="en-US" sz="2400" dirty="0" err="1" smtClean="0"/>
              <a:t>maj</a:t>
            </a:r>
            <a:r>
              <a:rPr lang="en-US" sz="2400" dirty="0" smtClean="0"/>
              <a:t> 2007. Beograd) je bio </a:t>
            </a:r>
            <a:r>
              <a:rPr lang="en-US" sz="2400" dirty="0" err="1" smtClean="0"/>
              <a:t>srpski</a:t>
            </a:r>
            <a:r>
              <a:rPr lang="en-US" sz="2400" dirty="0" smtClean="0"/>
              <a:t> </a:t>
            </a:r>
            <a:r>
              <a:rPr lang="en-US" sz="2400" dirty="0" err="1" smtClean="0"/>
              <a:t>pjesnik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akademik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Gimnaziju</a:t>
            </a:r>
            <a:r>
              <a:rPr lang="en-US" sz="2400" dirty="0" smtClean="0"/>
              <a:t> je </a:t>
            </a:r>
            <a:r>
              <a:rPr lang="en-US" sz="2400" dirty="0" err="1" smtClean="0"/>
              <a:t>učio</a:t>
            </a:r>
            <a:r>
              <a:rPr lang="en-US" sz="2400" dirty="0" smtClean="0"/>
              <a:t> u </a:t>
            </a:r>
            <a:r>
              <a:rPr lang="en-US" sz="2400" dirty="0" err="1" smtClean="0"/>
              <a:t>Senti</a:t>
            </a:r>
            <a:r>
              <a:rPr lang="en-US" sz="2400" dirty="0" smtClean="0"/>
              <a:t>, </a:t>
            </a:r>
            <a:r>
              <a:rPr lang="en-US" sz="2400" dirty="0" err="1" smtClean="0"/>
              <a:t>Kruševcu</a:t>
            </a:r>
            <a:r>
              <a:rPr lang="en-US" sz="2400" dirty="0" smtClean="0"/>
              <a:t>, </a:t>
            </a:r>
            <a:r>
              <a:rPr lang="en-US" sz="2400" dirty="0" err="1" smtClean="0"/>
              <a:t>Smederevu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Subotici</a:t>
            </a:r>
            <a:r>
              <a:rPr lang="en-US" sz="2400" dirty="0" smtClean="0"/>
              <a:t>, </a:t>
            </a:r>
            <a:r>
              <a:rPr lang="en-US" sz="2400" dirty="0" err="1" smtClean="0"/>
              <a:t>gdje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maturirao</a:t>
            </a:r>
            <a:r>
              <a:rPr lang="en-US" sz="2400" dirty="0" smtClean="0"/>
              <a:t>. </a:t>
            </a:r>
            <a:r>
              <a:rPr lang="en-US" sz="2400" dirty="0" err="1" smtClean="0"/>
              <a:t>Studirao</a:t>
            </a:r>
            <a:r>
              <a:rPr lang="en-US" sz="2400" dirty="0" smtClean="0"/>
              <a:t> je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Filološkom</a:t>
            </a:r>
            <a:r>
              <a:rPr lang="en-US" sz="2400" dirty="0" smtClean="0"/>
              <a:t> </a:t>
            </a:r>
            <a:r>
              <a:rPr lang="en-US" sz="2400" dirty="0" err="1" smtClean="0"/>
              <a:t>fakultetu</a:t>
            </a:r>
            <a:r>
              <a:rPr lang="en-US" sz="2400" dirty="0" smtClean="0"/>
              <a:t> u </a:t>
            </a:r>
            <a:r>
              <a:rPr lang="en-US" sz="2400" dirty="0" err="1" smtClean="0"/>
              <a:t>Beogradu</a:t>
            </a:r>
            <a:r>
              <a:rPr lang="en-US" sz="2400" dirty="0" smtClean="0"/>
              <a:t>, a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17 </a:t>
            </a:r>
            <a:r>
              <a:rPr lang="en-US" sz="2400" dirty="0" err="1" smtClean="0"/>
              <a:t>godina</a:t>
            </a:r>
            <a:r>
              <a:rPr lang="en-US" sz="2400" dirty="0" smtClean="0"/>
              <a:t> </a:t>
            </a:r>
            <a:r>
              <a:rPr lang="en-US" sz="2400" dirty="0" err="1" smtClean="0"/>
              <a:t>počeo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objavljuje</a:t>
            </a:r>
            <a:r>
              <a:rPr lang="en-US" sz="2400" dirty="0" smtClean="0"/>
              <a:t> </a:t>
            </a:r>
            <a:r>
              <a:rPr lang="en-US" sz="2400" dirty="0" err="1" smtClean="0"/>
              <a:t>pjesme</a:t>
            </a:r>
            <a:r>
              <a:rPr lang="en-US" sz="2400" dirty="0" smtClean="0"/>
              <a:t> u „</a:t>
            </a:r>
            <a:r>
              <a:rPr lang="en-US" sz="2400" dirty="0" err="1" smtClean="0"/>
              <a:t>Književnosti</a:t>
            </a:r>
            <a:r>
              <a:rPr lang="en-US" sz="2400" dirty="0" smtClean="0"/>
              <a:t>“, „</a:t>
            </a:r>
            <a:r>
              <a:rPr lang="en-US" sz="2400" dirty="0" err="1" smtClean="0"/>
              <a:t>Mladosti</a:t>
            </a:r>
            <a:r>
              <a:rPr lang="en-US" sz="2400" dirty="0" smtClean="0"/>
              <a:t>“, „</a:t>
            </a:r>
            <a:r>
              <a:rPr lang="en-US" sz="2400" dirty="0" err="1" smtClean="0"/>
              <a:t>Književnim</a:t>
            </a:r>
            <a:r>
              <a:rPr lang="en-US" sz="2400" dirty="0" smtClean="0"/>
              <a:t> </a:t>
            </a:r>
            <a:r>
              <a:rPr lang="en-US" sz="2400" dirty="0" err="1" smtClean="0"/>
              <a:t>novinama</a:t>
            </a:r>
            <a:r>
              <a:rPr lang="en-US" sz="2400" dirty="0" smtClean="0"/>
              <a:t>“ </a:t>
            </a:r>
            <a:r>
              <a:rPr lang="en-US" sz="2400" dirty="0" err="1" smtClean="0"/>
              <a:t>i</a:t>
            </a:r>
            <a:r>
              <a:rPr lang="en-US" sz="2400" dirty="0" smtClean="0"/>
              <a:t> „</a:t>
            </a:r>
            <a:r>
              <a:rPr lang="en-US" sz="2400" dirty="0" err="1" smtClean="0"/>
              <a:t>Politici</a:t>
            </a:r>
            <a:r>
              <a:rPr lang="en-US" sz="2400" dirty="0" smtClean="0"/>
              <a:t>“. </a:t>
            </a:r>
            <a:r>
              <a:rPr lang="en-US" sz="2400" dirty="0" err="1" smtClean="0"/>
              <a:t>Od</a:t>
            </a:r>
            <a:r>
              <a:rPr lang="en-US" sz="2400" dirty="0" smtClean="0"/>
              <a:t> 1945. do 1959.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bio je </a:t>
            </a:r>
            <a:r>
              <a:rPr lang="en-US" sz="2400" dirty="0" err="1" smtClean="0"/>
              <a:t>saradnik</a:t>
            </a:r>
            <a:r>
              <a:rPr lang="en-US" sz="2400" dirty="0" smtClean="0"/>
              <a:t> </a:t>
            </a:r>
            <a:r>
              <a:rPr lang="en-US" sz="2400" dirty="0" err="1" smtClean="0"/>
              <a:t>Literarne</a:t>
            </a:r>
            <a:r>
              <a:rPr lang="en-US" sz="2400" dirty="0" smtClean="0"/>
              <a:t> </a:t>
            </a:r>
            <a:r>
              <a:rPr lang="en-US" sz="2400" dirty="0" err="1" smtClean="0"/>
              <a:t>redakcije</a:t>
            </a:r>
            <a:r>
              <a:rPr lang="en-US" sz="2400" dirty="0" smtClean="0"/>
              <a:t> Radio </a:t>
            </a:r>
            <a:r>
              <a:rPr lang="en-US" sz="2400" dirty="0" err="1" smtClean="0"/>
              <a:t>Beograda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Do 1980.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</a:t>
            </a:r>
            <a:r>
              <a:rPr lang="en-US" sz="2400" dirty="0" err="1" smtClean="0"/>
              <a:t>Raičković</a:t>
            </a:r>
            <a:r>
              <a:rPr lang="en-US" sz="2400" dirty="0" smtClean="0"/>
              <a:t> je bio </a:t>
            </a:r>
            <a:r>
              <a:rPr lang="en-US" sz="2400" dirty="0" err="1" smtClean="0"/>
              <a:t>urednik</a:t>
            </a:r>
            <a:r>
              <a:rPr lang="en-US" sz="2400" dirty="0" smtClean="0"/>
              <a:t> u </a:t>
            </a:r>
            <a:r>
              <a:rPr lang="en-US" sz="2400" dirty="0" err="1" smtClean="0"/>
              <a:t>Izdavačkom</a:t>
            </a:r>
            <a:r>
              <a:rPr lang="en-US" sz="2400" dirty="0" smtClean="0"/>
              <a:t> </a:t>
            </a:r>
            <a:r>
              <a:rPr lang="en-US" sz="2400" dirty="0" err="1" smtClean="0"/>
              <a:t>preduzeću</a:t>
            </a:r>
            <a:r>
              <a:rPr lang="en-US" sz="2400" dirty="0" smtClean="0"/>
              <a:t> „</a:t>
            </a:r>
            <a:r>
              <a:rPr lang="en-US" sz="2400" dirty="0" err="1" smtClean="0"/>
              <a:t>Prosveta</a:t>
            </a:r>
            <a:r>
              <a:rPr lang="en-US" sz="2400" dirty="0" smtClean="0"/>
              <a:t>“.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dopisnog</a:t>
            </a:r>
            <a:r>
              <a:rPr lang="en-US" sz="2400" dirty="0" smtClean="0"/>
              <a:t> </a:t>
            </a:r>
            <a:r>
              <a:rPr lang="en-US" sz="2400" dirty="0" err="1" smtClean="0"/>
              <a:t>člana</a:t>
            </a:r>
            <a:r>
              <a:rPr lang="en-US" sz="2400" dirty="0" smtClean="0"/>
              <a:t> </a:t>
            </a:r>
            <a:r>
              <a:rPr lang="en-US" sz="2400" dirty="0" err="1" smtClean="0"/>
              <a:t>Srpske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akademije</a:t>
            </a:r>
            <a:r>
              <a:rPr lang="en-US" sz="2400" dirty="0" smtClean="0"/>
              <a:t> </a:t>
            </a:r>
            <a:r>
              <a:rPr lang="en-US" sz="2400" dirty="0" err="1" smtClean="0"/>
              <a:t>nauka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umetnosti</a:t>
            </a:r>
            <a:r>
              <a:rPr lang="en-US" sz="2400" dirty="0" smtClean="0"/>
              <a:t> </a:t>
            </a:r>
            <a:r>
              <a:rPr lang="en-US" sz="2400" dirty="0" err="1" smtClean="0"/>
              <a:t>izabran</a:t>
            </a:r>
            <a:r>
              <a:rPr lang="en-US" sz="2400" dirty="0" smtClean="0"/>
              <a:t> je 1972.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, a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redovnog</a:t>
            </a:r>
            <a:r>
              <a:rPr lang="en-US" sz="2400" dirty="0" smtClean="0"/>
              <a:t> </a:t>
            </a:r>
            <a:r>
              <a:rPr lang="en-US" sz="2400" dirty="0" err="1" smtClean="0"/>
              <a:t>devet</a:t>
            </a:r>
            <a:r>
              <a:rPr lang="en-US" sz="2400" dirty="0" smtClean="0"/>
              <a:t> </a:t>
            </a:r>
            <a:r>
              <a:rPr lang="en-US" sz="2400" dirty="0" err="1" smtClean="0"/>
              <a:t>godina</a:t>
            </a:r>
            <a:r>
              <a:rPr lang="en-US" sz="2400" dirty="0" smtClean="0"/>
              <a:t>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38200" y="980870"/>
            <a:ext cx="746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Objavio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više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zbirki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pjesama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sedam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knjiga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djecu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nekoliko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knjiga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eseja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zbirku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„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Detinjstvo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objavio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1950.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godine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sledećom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„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Pesma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tišine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dvije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godine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kasnije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bio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primijećen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stevan raickovic fo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32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685800"/>
            <a:ext cx="5181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Kamena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uspavanka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 </a:t>
            </a:r>
          </a:p>
          <a:p>
            <a:r>
              <a:rPr lang="en-US" sz="2400" dirty="0" err="1" smtClean="0"/>
              <a:t>Uspavajte</a:t>
            </a:r>
            <a:r>
              <a:rPr lang="en-US" sz="2400" dirty="0" smtClean="0"/>
              <a:t> se 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en-US" sz="2400" dirty="0" err="1" smtClean="0"/>
              <a:t>ste</a:t>
            </a:r>
            <a:r>
              <a:rPr lang="en-US" sz="2400" dirty="0" smtClean="0"/>
              <a:t> </a:t>
            </a:r>
            <a:r>
              <a:rPr lang="en-US" sz="2400" dirty="0" err="1" smtClean="0"/>
              <a:t>zatečeni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Po </a:t>
            </a:r>
            <a:r>
              <a:rPr lang="en-US" sz="2400" dirty="0" err="1" smtClean="0"/>
              <a:t>svetu</a:t>
            </a:r>
            <a:r>
              <a:rPr lang="en-US" sz="2400" dirty="0" smtClean="0"/>
              <a:t> </a:t>
            </a:r>
            <a:r>
              <a:rPr lang="en-US" sz="2400" dirty="0" err="1" smtClean="0"/>
              <a:t>dobri</a:t>
            </a:r>
            <a:r>
              <a:rPr lang="en-US" sz="2400" dirty="0" smtClean="0"/>
              <a:t>, </a:t>
            </a:r>
            <a:r>
              <a:rPr lang="en-US" sz="2400" dirty="0" err="1" smtClean="0"/>
              <a:t>gorki</a:t>
            </a:r>
            <a:r>
              <a:rPr lang="en-US" sz="2400" dirty="0" smtClean="0"/>
              <a:t>, </a:t>
            </a:r>
            <a:r>
              <a:rPr lang="en-US" sz="2400" dirty="0" err="1" smtClean="0"/>
              <a:t>zaneseni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Vi </a:t>
            </a:r>
            <a:r>
              <a:rPr lang="en-US" sz="2400" dirty="0" err="1" smtClean="0"/>
              <a:t>ruke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travi</a:t>
            </a:r>
            <a:r>
              <a:rPr lang="en-US" sz="2400" dirty="0" smtClean="0"/>
              <a:t>, vi </a:t>
            </a:r>
            <a:r>
              <a:rPr lang="en-US" sz="2400" dirty="0" err="1" smtClean="0"/>
              <a:t>usta</a:t>
            </a:r>
            <a:r>
              <a:rPr lang="en-US" sz="2400" dirty="0" smtClean="0"/>
              <a:t> u </a:t>
            </a:r>
            <a:r>
              <a:rPr lang="en-US" sz="2400" dirty="0" err="1" smtClean="0"/>
              <a:t>seni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Vi </a:t>
            </a:r>
            <a:r>
              <a:rPr lang="en-US" sz="2400" dirty="0" err="1" smtClean="0"/>
              <a:t>zakrvavljeni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vi </a:t>
            </a:r>
            <a:r>
              <a:rPr lang="en-US" sz="2400" dirty="0" err="1" smtClean="0"/>
              <a:t>zaljubljeni</a:t>
            </a:r>
            <a:r>
              <a:rPr lang="en-US" sz="2400" dirty="0" smtClean="0"/>
              <a:t>,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2819400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Zarastite</a:t>
            </a:r>
            <a:r>
              <a:rPr lang="en-US" sz="2400" dirty="0" smtClean="0"/>
              <a:t> u </a:t>
            </a:r>
            <a:r>
              <a:rPr lang="en-US" sz="2400" dirty="0" err="1" smtClean="0"/>
              <a:t>plav</a:t>
            </a:r>
            <a:r>
              <a:rPr lang="en-US" sz="2400" dirty="0" smtClean="0"/>
              <a:t> san </a:t>
            </a:r>
            <a:r>
              <a:rPr lang="en-US" sz="2400" dirty="0" err="1" smtClean="0"/>
              <a:t>kameni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 </a:t>
            </a:r>
            <a:r>
              <a:rPr lang="en-US" sz="2400" dirty="0" err="1" smtClean="0"/>
              <a:t>živi</a:t>
            </a:r>
            <a:r>
              <a:rPr lang="en-US" sz="2400" dirty="0" smtClean="0"/>
              <a:t>, vi sutra </a:t>
            </a:r>
            <a:r>
              <a:rPr lang="en-US" sz="2400" dirty="0" err="1" smtClean="0"/>
              <a:t>ubijeni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Vi </a:t>
            </a:r>
            <a:r>
              <a:rPr lang="en-US" sz="2400" dirty="0" err="1" smtClean="0"/>
              <a:t>crne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u </a:t>
            </a:r>
            <a:r>
              <a:rPr lang="en-US" sz="2400" dirty="0" err="1" smtClean="0"/>
              <a:t>beličastoj</a:t>
            </a:r>
            <a:r>
              <a:rPr lang="en-US" sz="2400" dirty="0" smtClean="0"/>
              <a:t> </a:t>
            </a:r>
            <a:r>
              <a:rPr lang="en-US" sz="2400" dirty="0" err="1" smtClean="0"/>
              <a:t>peni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</a:t>
            </a:r>
            <a:r>
              <a:rPr lang="en-US" sz="2400" dirty="0" err="1" smtClean="0"/>
              <a:t>mostovi</a:t>
            </a:r>
            <a:r>
              <a:rPr lang="en-US" sz="2400" dirty="0" smtClean="0"/>
              <a:t> </a:t>
            </a:r>
            <a:r>
              <a:rPr lang="en-US" sz="2400" dirty="0" err="1" smtClean="0"/>
              <a:t>nad</a:t>
            </a:r>
            <a:r>
              <a:rPr lang="en-US" sz="2400" dirty="0" smtClean="0"/>
              <a:t> </a:t>
            </a:r>
            <a:r>
              <a:rPr lang="en-US" sz="2400" dirty="0" err="1" smtClean="0"/>
              <a:t>prazno</a:t>
            </a:r>
            <a:r>
              <a:rPr lang="en-US" sz="2400" dirty="0" smtClean="0"/>
              <a:t> </a:t>
            </a:r>
            <a:r>
              <a:rPr lang="en-US" sz="2400" dirty="0" err="1" smtClean="0"/>
              <a:t>izvijeni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pic>
        <p:nvPicPr>
          <p:cNvPr id="6" name="Picture 5" descr="Image result for knjiga i pe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876800"/>
            <a:ext cx="308864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719778"/>
            <a:ext cx="6172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Zaustavi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biljko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Uspavajte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nevini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Uspavajte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tužni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umoreni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Poslednja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ptico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mom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okreni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Izgovori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vazduhu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skameni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knjiga i pe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308864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38200" y="1105406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Paradoks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je 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naslovu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pjesme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sintagmi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,,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Kamena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uspavanka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.’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Asocijacije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hladnoća,smrt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čvrstina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stalan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oblik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težina,trajanje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vječnost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bezosjećajnost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metaforično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Asocijacije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uspavanku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himna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zivotu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toplina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nježnost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uljuljkanost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san...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86200"/>
            <a:ext cx="21717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914400"/>
            <a:ext cx="6324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,,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Kamena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uspavanka</a:t>
            </a:r>
            <a:r>
              <a:rPr lang="sr-Latn-CS" sz="2800" b="1" i="1" dirty="0" smtClean="0">
                <a:solidFill>
                  <a:srgbClr val="FF0000"/>
                </a:solidFill>
              </a:rPr>
              <a:t>’’</a:t>
            </a:r>
          </a:p>
          <a:p>
            <a:pPr algn="ctr"/>
            <a:endParaRPr lang="sr-Latn-CS" sz="2800" b="1" i="1" dirty="0" smtClean="0">
              <a:solidFill>
                <a:srgbClr val="FF0000"/>
              </a:solidFill>
            </a:endParaRPr>
          </a:p>
          <a:p>
            <a:pPr algn="ctr"/>
            <a:endParaRPr lang="sr-Latn-CS" sz="2800" b="1" i="1" dirty="0" smtClean="0">
              <a:solidFill>
                <a:srgbClr val="FF0000"/>
              </a:solidFill>
            </a:endParaRPr>
          </a:p>
          <a:p>
            <a:endParaRPr lang="sr-Latn-CS" b="1" dirty="0" smtClean="0"/>
          </a:p>
          <a:p>
            <a:pPr algn="just"/>
            <a:r>
              <a:rPr lang="en-US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 smtClean="0"/>
              <a:t>poziv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san, </a:t>
            </a:r>
            <a:r>
              <a:rPr lang="en-US" sz="2400" dirty="0" err="1" smtClean="0"/>
              <a:t>kameni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san </a:t>
            </a:r>
            <a:r>
              <a:rPr lang="en-US" sz="2400" dirty="0" err="1" smtClean="0"/>
              <a:t>svevremeni</a:t>
            </a:r>
            <a:r>
              <a:rPr lang="en-US" sz="2400" dirty="0" smtClean="0"/>
              <a:t>, u </a:t>
            </a:r>
            <a:r>
              <a:rPr lang="en-US" sz="2400" dirty="0" err="1" smtClean="0"/>
              <a:t>položaju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situaciji</a:t>
            </a:r>
            <a:r>
              <a:rPr lang="en-US" sz="2400" dirty="0" smtClean="0"/>
              <a:t> u </a:t>
            </a:r>
            <a:r>
              <a:rPr lang="en-US" sz="2400" dirty="0" err="1" smtClean="0"/>
              <a:t>kojoj</a:t>
            </a:r>
            <a:r>
              <a:rPr lang="en-US" sz="2400" dirty="0" smtClean="0"/>
              <a:t> se </a:t>
            </a:r>
            <a:r>
              <a:rPr lang="en-US" sz="2400" dirty="0" err="1" smtClean="0"/>
              <a:t>predmeti</a:t>
            </a:r>
            <a:r>
              <a:rPr lang="en-US" sz="2400" dirty="0" smtClean="0"/>
              <a:t> </a:t>
            </a:r>
            <a:r>
              <a:rPr lang="en-US" sz="2400" dirty="0" err="1" smtClean="0"/>
              <a:t>trenutno</a:t>
            </a:r>
            <a:r>
              <a:rPr lang="en-US" sz="2400" dirty="0" smtClean="0"/>
              <a:t> </a:t>
            </a:r>
            <a:r>
              <a:rPr lang="en-US" sz="2400" dirty="0" err="1" smtClean="0"/>
              <a:t>nalaze</a:t>
            </a:r>
            <a:r>
              <a:rPr lang="en-US" sz="2400" dirty="0" smtClean="0"/>
              <a:t>. U tome je </a:t>
            </a:r>
            <a:r>
              <a:rPr lang="en-US" sz="2400" dirty="0" err="1" smtClean="0"/>
              <a:t>sadržan</a:t>
            </a:r>
            <a:r>
              <a:rPr lang="en-US" sz="2400" dirty="0" smtClean="0"/>
              <a:t> </a:t>
            </a:r>
            <a:r>
              <a:rPr lang="en-US" sz="2400" dirty="0" err="1" smtClean="0"/>
              <a:t>poziv</a:t>
            </a:r>
            <a:r>
              <a:rPr lang="en-US" sz="2400" dirty="0" smtClean="0"/>
              <a:t> 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poredak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ovozemnog</a:t>
            </a:r>
            <a:r>
              <a:rPr lang="en-US" sz="2400" dirty="0" smtClean="0"/>
              <a:t> </a:t>
            </a:r>
            <a:r>
              <a:rPr lang="en-US" sz="2400" dirty="0" err="1" smtClean="0"/>
              <a:t>svijeta</a:t>
            </a:r>
            <a:r>
              <a:rPr lang="en-US" sz="2400" dirty="0" smtClean="0"/>
              <a:t> </a:t>
            </a:r>
            <a:r>
              <a:rPr lang="en-US" sz="2400" dirty="0" err="1" smtClean="0"/>
              <a:t>sačuva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sr-Latn-CS" sz="2400" dirty="0" smtClean="0"/>
              <a:t>pro</a:t>
            </a:r>
            <a:r>
              <a:rPr lang="en-US" sz="2400" dirty="0" smtClean="0"/>
              <a:t>m</a:t>
            </a:r>
            <a:r>
              <a:rPr lang="sr-Latn-CS" sz="2400" dirty="0" smtClean="0"/>
              <a:t>j</a:t>
            </a:r>
            <a:r>
              <a:rPr lang="en-US" sz="2400" dirty="0" err="1" smtClean="0"/>
              <a:t>ena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zaborava</a:t>
            </a:r>
            <a:r>
              <a:rPr lang="en-US" sz="2400" dirty="0" smtClean="0"/>
              <a:t>. </a:t>
            </a:r>
            <a:r>
              <a:rPr lang="en-US" sz="2400" dirty="0" err="1" smtClean="0"/>
              <a:t>Pjesnik</a:t>
            </a:r>
            <a:r>
              <a:rPr lang="en-US" sz="2400" dirty="0" smtClean="0"/>
              <a:t> </a:t>
            </a:r>
            <a:r>
              <a:rPr lang="en-US" sz="2400" dirty="0" err="1" smtClean="0"/>
              <a:t>zeli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okamenjenim</a:t>
            </a:r>
            <a:r>
              <a:rPr lang="en-US" sz="2400" dirty="0" smtClean="0"/>
              <a:t> </a:t>
            </a:r>
            <a:r>
              <a:rPr lang="en-US" sz="2400" dirty="0" err="1" smtClean="0"/>
              <a:t>formama</a:t>
            </a:r>
            <a:r>
              <a:rPr lang="en-US" sz="2400" dirty="0" smtClean="0"/>
              <a:t>, tom </a:t>
            </a:r>
            <a:r>
              <a:rPr lang="en-US" sz="2400" dirty="0" err="1" smtClean="0"/>
              <a:t>trajnom</a:t>
            </a:r>
            <a:r>
              <a:rPr lang="en-US" sz="2400" dirty="0" smtClean="0"/>
              <a:t> </a:t>
            </a:r>
            <a:r>
              <a:rPr lang="en-US" sz="2400" dirty="0" err="1" smtClean="0"/>
              <a:t>uspavankom</a:t>
            </a:r>
            <a:r>
              <a:rPr lang="en-US" sz="2400" dirty="0" smtClean="0"/>
              <a:t>, </a:t>
            </a:r>
            <a:r>
              <a:rPr lang="en-US" sz="2400" dirty="0" err="1" smtClean="0"/>
              <a:t>nadmudri</a:t>
            </a:r>
            <a:r>
              <a:rPr lang="en-US" sz="2400" dirty="0" smtClean="0"/>
              <a:t> </a:t>
            </a:r>
            <a:r>
              <a:rPr lang="en-US" sz="2400" dirty="0" err="1" smtClean="0"/>
              <a:t>vrijeme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zadrži</a:t>
            </a:r>
            <a:r>
              <a:rPr lang="en-US" sz="2400" dirty="0" smtClean="0"/>
              <a:t> </a:t>
            </a:r>
            <a:r>
              <a:rPr lang="en-US" sz="2400" dirty="0" err="1" smtClean="0"/>
              <a:t>neponovljivu</a:t>
            </a:r>
            <a:r>
              <a:rPr lang="en-US" sz="2400" dirty="0" smtClean="0"/>
              <a:t> </a:t>
            </a:r>
            <a:r>
              <a:rPr lang="en-US" sz="2400" dirty="0" err="1" smtClean="0"/>
              <a:t>datost</a:t>
            </a:r>
            <a:r>
              <a:rPr lang="en-US" sz="2400" dirty="0" smtClean="0"/>
              <a:t> </a:t>
            </a:r>
            <a:r>
              <a:rPr lang="en-US" sz="2400" dirty="0" err="1" smtClean="0"/>
              <a:t>oblika</a:t>
            </a:r>
            <a:r>
              <a:rPr lang="en-US" sz="2400" dirty="0" smtClean="0"/>
              <a:t>, </a:t>
            </a:r>
            <a:r>
              <a:rPr lang="en-US" sz="2400" dirty="0" err="1" smtClean="0"/>
              <a:t>pokreta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stanja</a:t>
            </a:r>
            <a:r>
              <a:rPr lang="en-US" sz="2400" dirty="0" smtClean="0"/>
              <a:t>, </a:t>
            </a:r>
            <a:r>
              <a:rPr lang="en-US" sz="2400" dirty="0" err="1" smtClean="0"/>
              <a:t>čime</a:t>
            </a:r>
            <a:r>
              <a:rPr lang="en-US" sz="2400" dirty="0" smtClean="0"/>
              <a:t> se </a:t>
            </a:r>
            <a:r>
              <a:rPr lang="en-US" sz="2400" dirty="0" err="1" smtClean="0"/>
              <a:t>indirektno</a:t>
            </a:r>
            <a:r>
              <a:rPr lang="en-US" sz="2400" dirty="0" smtClean="0"/>
              <a:t> </a:t>
            </a:r>
            <a:r>
              <a:rPr lang="en-US" sz="2400" dirty="0" err="1" smtClean="0"/>
              <a:t>izriče</a:t>
            </a:r>
            <a:r>
              <a:rPr lang="en-US" sz="2400" dirty="0" smtClean="0"/>
              <a:t> </a:t>
            </a:r>
            <a:r>
              <a:rPr lang="en-US" sz="2400" dirty="0" err="1" smtClean="0"/>
              <a:t>strah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smrti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0668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Prva</a:t>
            </a:r>
            <a:r>
              <a:rPr lang="en-US" sz="2800" dirty="0" smtClean="0"/>
              <a:t> </a:t>
            </a:r>
            <a:r>
              <a:rPr lang="en-US" sz="2800" dirty="0" err="1" smtClean="0"/>
              <a:t>strofa</a:t>
            </a:r>
            <a:r>
              <a:rPr lang="en-US" sz="2800" dirty="0" smtClean="0"/>
              <a:t> </a:t>
            </a:r>
            <a:r>
              <a:rPr lang="en-US" sz="2800" dirty="0" err="1" smtClean="0"/>
              <a:t>pjesme</a:t>
            </a:r>
            <a:r>
              <a:rPr lang="en-US" sz="2800" dirty="0" smtClean="0"/>
              <a:t> </a:t>
            </a:r>
            <a:r>
              <a:rPr lang="en-US" sz="2800" dirty="0" err="1" smtClean="0"/>
              <a:t>počinje</a:t>
            </a:r>
            <a:r>
              <a:rPr lang="en-US" sz="2800" dirty="0" smtClean="0"/>
              <a:t> </a:t>
            </a:r>
            <a:r>
              <a:rPr lang="en-US" sz="2800" dirty="0" err="1" smtClean="0"/>
              <a:t>apostrofom</a:t>
            </a:r>
            <a:r>
              <a:rPr lang="en-US" sz="2800" dirty="0" smtClean="0"/>
              <a:t> (</a:t>
            </a:r>
            <a:r>
              <a:rPr lang="en-US" sz="2800" dirty="0" err="1" smtClean="0"/>
              <a:t>obraćanjem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pozivom</a:t>
            </a:r>
            <a:r>
              <a:rPr lang="en-US" sz="2800" dirty="0" smtClean="0"/>
              <a:t>) </a:t>
            </a:r>
            <a:r>
              <a:rPr lang="en-US" sz="2800" dirty="0" err="1" smtClean="0"/>
              <a:t>da</a:t>
            </a:r>
            <a:r>
              <a:rPr lang="en-US" sz="2800" dirty="0" smtClean="0"/>
              <a:t> se </a:t>
            </a:r>
            <a:r>
              <a:rPr lang="en-US" sz="2800" dirty="0" err="1" smtClean="0"/>
              <a:t>svi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sve</a:t>
            </a:r>
            <a:r>
              <a:rPr lang="en-US" sz="2800" dirty="0" smtClean="0"/>
              <a:t> „</a:t>
            </a:r>
            <a:r>
              <a:rPr lang="en-US" sz="2800" dirty="0" err="1" smtClean="0"/>
              <a:t>uspavaju</a:t>
            </a:r>
            <a:r>
              <a:rPr lang="en-US" sz="2800" dirty="0" smtClean="0"/>
              <a:t>" u </a:t>
            </a:r>
            <a:r>
              <a:rPr lang="en-US" sz="2800" dirty="0" err="1" smtClean="0"/>
              <a:t>onom</a:t>
            </a:r>
            <a:r>
              <a:rPr lang="en-US" sz="2800" dirty="0" smtClean="0"/>
              <a:t> </a:t>
            </a:r>
            <a:r>
              <a:rPr lang="en-US" sz="2800" dirty="0" err="1" smtClean="0"/>
              <a:t>položaju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pokretu</a:t>
            </a:r>
            <a:r>
              <a:rPr lang="en-US" sz="2800" dirty="0" smtClean="0"/>
              <a:t> u </a:t>
            </a:r>
            <a:r>
              <a:rPr lang="en-US" sz="2800" dirty="0" err="1" smtClean="0"/>
              <a:t>kom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se </a:t>
            </a:r>
            <a:r>
              <a:rPr lang="en-US" sz="2800" dirty="0" err="1" smtClean="0"/>
              <a:t>trenutno</a:t>
            </a:r>
            <a:r>
              <a:rPr lang="en-US" sz="2800" dirty="0" smtClean="0"/>
              <a:t> </a:t>
            </a:r>
            <a:r>
              <a:rPr lang="en-US" sz="2800" dirty="0" err="1" smtClean="0"/>
              <a:t>zatekli</a:t>
            </a:r>
            <a:r>
              <a:rPr lang="en-US" sz="2800" dirty="0" smtClean="0"/>
              <a:t>.</a:t>
            </a:r>
            <a:endParaRPr lang="sr-Latn-C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Za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koga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važi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taj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poziv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</a:rPr>
              <a:t>Kome</a:t>
            </a:r>
            <a:r>
              <a:rPr lang="en-US" sz="2800" b="1" dirty="0" smtClean="0">
                <a:solidFill>
                  <a:srgbClr val="FF0000"/>
                </a:solidFill>
              </a:rPr>
              <a:t> se </a:t>
            </a:r>
            <a:r>
              <a:rPr lang="en-US" sz="2800" b="1" dirty="0" err="1" smtClean="0">
                <a:solidFill>
                  <a:srgbClr val="FF0000"/>
                </a:solidFill>
              </a:rPr>
              <a:t>lirski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subjekat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obraća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kaže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sr-Latn-CS" sz="2800" b="1" dirty="0" smtClean="0">
                <a:solidFill>
                  <a:srgbClr val="FF0000"/>
                </a:solidFill>
              </a:rPr>
              <a:t>,,</a:t>
            </a:r>
            <a:r>
              <a:rPr lang="en-US" sz="2800" b="1" i="1" dirty="0" err="1" smtClean="0">
                <a:solidFill>
                  <a:srgbClr val="FF0000"/>
                </a:solidFill>
              </a:rPr>
              <a:t>Uspavajte</a:t>
            </a:r>
            <a:r>
              <a:rPr lang="en-US" sz="2800" b="1" i="1" dirty="0" smtClean="0">
                <a:solidFill>
                  <a:srgbClr val="FF0000"/>
                </a:solidFill>
              </a:rPr>
              <a:t> se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gde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ste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zatečeni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r>
              <a:rPr lang="sr-Latn-CS" sz="2800" b="1" dirty="0" smtClean="0">
                <a:solidFill>
                  <a:srgbClr val="FF0000"/>
                </a:solidFill>
              </a:rPr>
              <a:t>’’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646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Hidroelektrana Perucica</dc:title>
  <dc:creator>Tasovac</dc:creator>
  <cp:lastModifiedBy>sadmin</cp:lastModifiedBy>
  <cp:revision>32</cp:revision>
  <dcterms:created xsi:type="dcterms:W3CDTF">2006-08-16T00:00:00Z</dcterms:created>
  <dcterms:modified xsi:type="dcterms:W3CDTF">2020-04-16T17:29:19Z</dcterms:modified>
</cp:coreProperties>
</file>