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0" r:id="rId6"/>
    <p:sldId id="261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F21EDA-9332-4A56-BEAA-E8FD60C82B06}" type="doc">
      <dgm:prSet loTypeId="urn:microsoft.com/office/officeart/2005/8/layout/vList3#1" loCatId="list" qsTypeId="urn:microsoft.com/office/officeart/2005/8/quickstyle/simple1" qsCatId="simple" csTypeId="urn:microsoft.com/office/officeart/2005/8/colors/accent4_2" csCatId="accent4" phldr="1"/>
      <dgm:spPr/>
    </dgm:pt>
    <dgm:pt modelId="{B15418A1-1DC1-4CD8-935C-DAFB1B227A47}">
      <dgm:prSet phldrT="[Text]" custT="1"/>
      <dgm:spPr/>
      <dgm:t>
        <a:bodyPr/>
        <a:lstStyle/>
        <a:p>
          <a:pPr algn="ctr"/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Subject + Verb-ed/V2 form (irregular verbs)</a:t>
          </a:r>
        </a:p>
        <a:p>
          <a:pPr algn="l"/>
          <a:r>
            <a:rPr lang="en-US" sz="2800" dirty="0"/>
            <a:t>She </a:t>
          </a:r>
          <a:r>
            <a:rPr lang="en-US" sz="2800" u="sng" dirty="0">
              <a:solidFill>
                <a:srgbClr val="00CC00"/>
              </a:solidFill>
            </a:rPr>
            <a:t>worked</a:t>
          </a:r>
          <a:r>
            <a:rPr lang="en-US" sz="2800" dirty="0">
              <a:solidFill>
                <a:srgbClr val="00CC00"/>
              </a:solidFill>
            </a:rPr>
            <a:t> </a:t>
          </a:r>
          <a:r>
            <a:rPr lang="en-US" sz="2800" dirty="0"/>
            <a:t>yesterday./I </a:t>
          </a:r>
          <a:r>
            <a:rPr lang="en-US" sz="2800" b="0" u="sng" dirty="0">
              <a:solidFill>
                <a:srgbClr val="00CC00"/>
              </a:solidFill>
            </a:rPr>
            <a:t>wrote</a:t>
          </a:r>
          <a:r>
            <a:rPr lang="en-US" sz="2800" dirty="0">
              <a:solidFill>
                <a:srgbClr val="00CC00"/>
              </a:solidFill>
            </a:rPr>
            <a:t> </a:t>
          </a:r>
          <a:r>
            <a:rPr lang="en-US" sz="2800" dirty="0"/>
            <a:t>a letter to my best friend.</a:t>
          </a:r>
        </a:p>
      </dgm:t>
    </dgm:pt>
    <dgm:pt modelId="{A9D6ABFF-2CD5-423E-97F7-7E209A161952}" type="parTrans" cxnId="{9CE1A020-E7BA-4C33-9682-57C32FDACD3F}">
      <dgm:prSet/>
      <dgm:spPr/>
      <dgm:t>
        <a:bodyPr/>
        <a:lstStyle/>
        <a:p>
          <a:endParaRPr lang="en-US"/>
        </a:p>
      </dgm:t>
    </dgm:pt>
    <dgm:pt modelId="{3D911C87-28AF-4C02-99FB-65F4D542670D}" type="sibTrans" cxnId="{9CE1A020-E7BA-4C33-9682-57C32FDACD3F}">
      <dgm:prSet/>
      <dgm:spPr/>
      <dgm:t>
        <a:bodyPr/>
        <a:lstStyle/>
        <a:p>
          <a:endParaRPr lang="en-US"/>
        </a:p>
      </dgm:t>
    </dgm:pt>
    <dgm:pt modelId="{097E298C-EF8C-4933-9BCB-AAE76A8427F6}">
      <dgm:prSet phldrT="[Text]" custT="1"/>
      <dgm:spPr/>
      <dgm:t>
        <a:bodyPr/>
        <a:lstStyle/>
        <a:p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Subject + did not(didn’t) +Verb (base form)</a:t>
          </a:r>
        </a:p>
        <a:p>
          <a:r>
            <a:rPr lang="en-US" sz="2400" dirty="0"/>
            <a:t>She </a:t>
          </a:r>
          <a:r>
            <a:rPr lang="en-US" sz="2400" u="sng" dirty="0">
              <a:solidFill>
                <a:srgbClr val="00CC00"/>
              </a:solidFill>
            </a:rPr>
            <a:t>didn’t work </a:t>
          </a:r>
          <a:r>
            <a:rPr lang="en-US" sz="2400" dirty="0"/>
            <a:t>yesterday./ I </a:t>
          </a:r>
          <a:r>
            <a:rPr lang="en-US" sz="2400" u="sng" dirty="0">
              <a:solidFill>
                <a:srgbClr val="00CC00"/>
              </a:solidFill>
            </a:rPr>
            <a:t>didn’t write </a:t>
          </a:r>
          <a:r>
            <a:rPr lang="en-US" sz="2400" dirty="0"/>
            <a:t>a letter to my best friend</a:t>
          </a:r>
          <a:r>
            <a:rPr lang="en-US" sz="3600" dirty="0"/>
            <a:t>.</a:t>
          </a:r>
        </a:p>
      </dgm:t>
    </dgm:pt>
    <dgm:pt modelId="{280C835D-6F7F-47DE-B910-A0D6C8F3808A}" type="parTrans" cxnId="{C062774E-4DEE-480F-8738-F65E27A6FE12}">
      <dgm:prSet/>
      <dgm:spPr/>
      <dgm:t>
        <a:bodyPr/>
        <a:lstStyle/>
        <a:p>
          <a:endParaRPr lang="en-US"/>
        </a:p>
      </dgm:t>
    </dgm:pt>
    <dgm:pt modelId="{6E82F148-972D-4ACF-851C-02CF2F801D9E}" type="sibTrans" cxnId="{C062774E-4DEE-480F-8738-F65E27A6FE12}">
      <dgm:prSet/>
      <dgm:spPr/>
      <dgm:t>
        <a:bodyPr/>
        <a:lstStyle/>
        <a:p>
          <a:endParaRPr lang="en-US"/>
        </a:p>
      </dgm:t>
    </dgm:pt>
    <dgm:pt modelId="{56ABFFEA-3320-45B0-B030-BC849321BAC3}">
      <dgm:prSet phldrT="[Text]" custT="1"/>
      <dgm:spPr/>
      <dgm:t>
        <a:bodyPr/>
        <a:lstStyle/>
        <a:p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Did + Subject +Verb (base form)?</a:t>
          </a:r>
        </a:p>
        <a:p>
          <a:r>
            <a:rPr lang="en-US" sz="2400" u="sng" dirty="0">
              <a:solidFill>
                <a:srgbClr val="00CC00"/>
              </a:solidFill>
            </a:rPr>
            <a:t>Did she work </a:t>
          </a:r>
          <a:r>
            <a:rPr lang="en-US" sz="2400" dirty="0"/>
            <a:t>yesterday?/ </a:t>
          </a:r>
          <a:r>
            <a:rPr lang="en-US" sz="2400" u="sng" dirty="0">
              <a:solidFill>
                <a:srgbClr val="00CC00"/>
              </a:solidFill>
            </a:rPr>
            <a:t>Did you write </a:t>
          </a:r>
          <a:r>
            <a:rPr lang="en-US" sz="2400" dirty="0"/>
            <a:t>a letter to your best friend?</a:t>
          </a:r>
        </a:p>
      </dgm:t>
    </dgm:pt>
    <dgm:pt modelId="{C9C4B4C3-57E9-4B09-B833-C2A0310AF522}" type="parTrans" cxnId="{90E3BFD2-F388-47D8-8F51-0A1FCCFDEC55}">
      <dgm:prSet/>
      <dgm:spPr/>
      <dgm:t>
        <a:bodyPr/>
        <a:lstStyle/>
        <a:p>
          <a:endParaRPr lang="en-US"/>
        </a:p>
      </dgm:t>
    </dgm:pt>
    <dgm:pt modelId="{57EDD598-6FD8-4368-B62C-21EE2D878584}" type="sibTrans" cxnId="{90E3BFD2-F388-47D8-8F51-0A1FCCFDEC55}">
      <dgm:prSet/>
      <dgm:spPr/>
      <dgm:t>
        <a:bodyPr/>
        <a:lstStyle/>
        <a:p>
          <a:endParaRPr lang="en-US"/>
        </a:p>
      </dgm:t>
    </dgm:pt>
    <dgm:pt modelId="{D4484B19-7E39-4D6F-BC86-00DB09041706}" type="pres">
      <dgm:prSet presAssocID="{FEF21EDA-9332-4A56-BEAA-E8FD60C82B06}" presName="linearFlow" presStyleCnt="0">
        <dgm:presLayoutVars>
          <dgm:dir/>
          <dgm:resizeHandles val="exact"/>
        </dgm:presLayoutVars>
      </dgm:prSet>
      <dgm:spPr/>
    </dgm:pt>
    <dgm:pt modelId="{6163DE6C-B18D-44E0-B0BF-A9B4497F9358}" type="pres">
      <dgm:prSet presAssocID="{B15418A1-1DC1-4CD8-935C-DAFB1B227A47}" presName="composite" presStyleCnt="0"/>
      <dgm:spPr/>
    </dgm:pt>
    <dgm:pt modelId="{554FA2B5-2BE2-4576-8DAD-3FD4CA505D10}" type="pres">
      <dgm:prSet presAssocID="{B15418A1-1DC1-4CD8-935C-DAFB1B227A47}" presName="imgShp" presStyleLbl="fgImgPlace1" presStyleIdx="0" presStyleCnt="3" custLinFactNeighborX="-78643" custLinFactNeighborY="19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</dgm:spPr>
    </dgm:pt>
    <dgm:pt modelId="{FDE8E38E-996D-4768-8A39-CE29EE893DB0}" type="pres">
      <dgm:prSet presAssocID="{B15418A1-1DC1-4CD8-935C-DAFB1B227A47}" presName="txShp" presStyleLbl="node1" presStyleIdx="0" presStyleCnt="3" custScaleX="131495" custLinFactNeighborX="10636" custLinFactNeighborY="-1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925B08-9277-4523-96E3-CF574B0CD588}" type="pres">
      <dgm:prSet presAssocID="{3D911C87-28AF-4C02-99FB-65F4D542670D}" presName="spacing" presStyleCnt="0"/>
      <dgm:spPr/>
    </dgm:pt>
    <dgm:pt modelId="{852A83D2-F0E9-4084-B953-C64F1A43FC2E}" type="pres">
      <dgm:prSet presAssocID="{097E298C-EF8C-4933-9BCB-AAE76A8427F6}" presName="composite" presStyleCnt="0"/>
      <dgm:spPr/>
    </dgm:pt>
    <dgm:pt modelId="{79962067-00D0-4FEC-A694-01BD4159011F}" type="pres">
      <dgm:prSet presAssocID="{097E298C-EF8C-4933-9BCB-AAE76A8427F6}" presName="imgShp" presStyleLbl="fgImgPlace1" presStyleIdx="1" presStyleCnt="3" custLinFactX="-3643" custLinFactNeighborX="-100000" custLinFactNeighborY="-64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</dgm:spPr>
    </dgm:pt>
    <dgm:pt modelId="{4BC6B73A-9374-48F0-80EC-C392CA05D997}" type="pres">
      <dgm:prSet presAssocID="{097E298C-EF8C-4933-9BCB-AAE76A8427F6}" presName="txShp" presStyleLbl="node1" presStyleIdx="1" presStyleCnt="3" custScaleX="132761" custLinFactNeighborX="9610" custLinFactNeighborY="12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00BDCD-86EA-469A-9C2F-D7E776739F54}" type="pres">
      <dgm:prSet presAssocID="{6E82F148-972D-4ACF-851C-02CF2F801D9E}" presName="spacing" presStyleCnt="0"/>
      <dgm:spPr/>
    </dgm:pt>
    <dgm:pt modelId="{E470BD15-9A7F-4A7F-9B2A-475D278A487F}" type="pres">
      <dgm:prSet presAssocID="{56ABFFEA-3320-45B0-B030-BC849321BAC3}" presName="composite" presStyleCnt="0"/>
      <dgm:spPr/>
    </dgm:pt>
    <dgm:pt modelId="{6BBA0804-E9D2-4EC9-AC90-F6EDD9540A45}" type="pres">
      <dgm:prSet presAssocID="{56ABFFEA-3320-45B0-B030-BC849321BAC3}" presName="imgShp" presStyleLbl="fgImgPlace1" presStyleIdx="2" presStyleCnt="3" custLinFactNeighborX="-98555" custLinFactNeighborY="-972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37000" r="-37000"/>
          </a:stretch>
        </a:blipFill>
      </dgm:spPr>
    </dgm:pt>
    <dgm:pt modelId="{4620D9D4-844F-4C38-849A-49D11A3561D8}" type="pres">
      <dgm:prSet presAssocID="{56ABFFEA-3320-45B0-B030-BC849321BAC3}" presName="txShp" presStyleLbl="node1" presStyleIdx="2" presStyleCnt="3" custScaleX="132266" custLinFactNeighborX="8711" custLinFactNeighborY="-37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707BE6-C8EE-43F4-AD7A-B7DEFCB57EA3}" type="presOf" srcId="{097E298C-EF8C-4933-9BCB-AAE76A8427F6}" destId="{4BC6B73A-9374-48F0-80EC-C392CA05D997}" srcOrd="0" destOrd="0" presId="urn:microsoft.com/office/officeart/2005/8/layout/vList3#1"/>
    <dgm:cxn modelId="{B5567DCE-7058-42E6-8155-6F573BAE8A6B}" type="presOf" srcId="{FEF21EDA-9332-4A56-BEAA-E8FD60C82B06}" destId="{D4484B19-7E39-4D6F-BC86-00DB09041706}" srcOrd="0" destOrd="0" presId="urn:microsoft.com/office/officeart/2005/8/layout/vList3#1"/>
    <dgm:cxn modelId="{9CE1A020-E7BA-4C33-9682-57C32FDACD3F}" srcId="{FEF21EDA-9332-4A56-BEAA-E8FD60C82B06}" destId="{B15418A1-1DC1-4CD8-935C-DAFB1B227A47}" srcOrd="0" destOrd="0" parTransId="{A9D6ABFF-2CD5-423E-97F7-7E209A161952}" sibTransId="{3D911C87-28AF-4C02-99FB-65F4D542670D}"/>
    <dgm:cxn modelId="{2F89CBA6-2FC9-4B1F-A289-538718185CDE}" type="presOf" srcId="{B15418A1-1DC1-4CD8-935C-DAFB1B227A47}" destId="{FDE8E38E-996D-4768-8A39-CE29EE893DB0}" srcOrd="0" destOrd="0" presId="urn:microsoft.com/office/officeart/2005/8/layout/vList3#1"/>
    <dgm:cxn modelId="{C062774E-4DEE-480F-8738-F65E27A6FE12}" srcId="{FEF21EDA-9332-4A56-BEAA-E8FD60C82B06}" destId="{097E298C-EF8C-4933-9BCB-AAE76A8427F6}" srcOrd="1" destOrd="0" parTransId="{280C835D-6F7F-47DE-B910-A0D6C8F3808A}" sibTransId="{6E82F148-972D-4ACF-851C-02CF2F801D9E}"/>
    <dgm:cxn modelId="{44D00F81-382C-4B5B-B06A-6895792B8903}" type="presOf" srcId="{56ABFFEA-3320-45B0-B030-BC849321BAC3}" destId="{4620D9D4-844F-4C38-849A-49D11A3561D8}" srcOrd="0" destOrd="0" presId="urn:microsoft.com/office/officeart/2005/8/layout/vList3#1"/>
    <dgm:cxn modelId="{90E3BFD2-F388-47D8-8F51-0A1FCCFDEC55}" srcId="{FEF21EDA-9332-4A56-BEAA-E8FD60C82B06}" destId="{56ABFFEA-3320-45B0-B030-BC849321BAC3}" srcOrd="2" destOrd="0" parTransId="{C9C4B4C3-57E9-4B09-B833-C2A0310AF522}" sibTransId="{57EDD598-6FD8-4368-B62C-21EE2D878584}"/>
    <dgm:cxn modelId="{E875239E-69C5-495C-8DE3-B940ED6FCABB}" type="presParOf" srcId="{D4484B19-7E39-4D6F-BC86-00DB09041706}" destId="{6163DE6C-B18D-44E0-B0BF-A9B4497F9358}" srcOrd="0" destOrd="0" presId="urn:microsoft.com/office/officeart/2005/8/layout/vList3#1"/>
    <dgm:cxn modelId="{A480C191-C3D3-4302-B22B-43684A6EFA61}" type="presParOf" srcId="{6163DE6C-B18D-44E0-B0BF-A9B4497F9358}" destId="{554FA2B5-2BE2-4576-8DAD-3FD4CA505D10}" srcOrd="0" destOrd="0" presId="urn:microsoft.com/office/officeart/2005/8/layout/vList3#1"/>
    <dgm:cxn modelId="{EE798C32-5490-4966-9EF6-9AC3BF189FB4}" type="presParOf" srcId="{6163DE6C-B18D-44E0-B0BF-A9B4497F9358}" destId="{FDE8E38E-996D-4768-8A39-CE29EE893DB0}" srcOrd="1" destOrd="0" presId="urn:microsoft.com/office/officeart/2005/8/layout/vList3#1"/>
    <dgm:cxn modelId="{BBEDB520-3A83-4AB5-8FAF-51C39AF592B1}" type="presParOf" srcId="{D4484B19-7E39-4D6F-BC86-00DB09041706}" destId="{29925B08-9277-4523-96E3-CF574B0CD588}" srcOrd="1" destOrd="0" presId="urn:microsoft.com/office/officeart/2005/8/layout/vList3#1"/>
    <dgm:cxn modelId="{AEA45D2E-6807-48E6-AF73-62C3A4FF63D0}" type="presParOf" srcId="{D4484B19-7E39-4D6F-BC86-00DB09041706}" destId="{852A83D2-F0E9-4084-B953-C64F1A43FC2E}" srcOrd="2" destOrd="0" presId="urn:microsoft.com/office/officeart/2005/8/layout/vList3#1"/>
    <dgm:cxn modelId="{DA8CB279-68C5-4AEC-8D7B-61B860613F0F}" type="presParOf" srcId="{852A83D2-F0E9-4084-B953-C64F1A43FC2E}" destId="{79962067-00D0-4FEC-A694-01BD4159011F}" srcOrd="0" destOrd="0" presId="urn:microsoft.com/office/officeart/2005/8/layout/vList3#1"/>
    <dgm:cxn modelId="{8C2E7A48-D263-45B0-BE36-C33AAB9D6BC9}" type="presParOf" srcId="{852A83D2-F0E9-4084-B953-C64F1A43FC2E}" destId="{4BC6B73A-9374-48F0-80EC-C392CA05D997}" srcOrd="1" destOrd="0" presId="urn:microsoft.com/office/officeart/2005/8/layout/vList3#1"/>
    <dgm:cxn modelId="{06065348-9A38-4B15-BC35-024D1565792D}" type="presParOf" srcId="{D4484B19-7E39-4D6F-BC86-00DB09041706}" destId="{3F00BDCD-86EA-469A-9C2F-D7E776739F54}" srcOrd="3" destOrd="0" presId="urn:microsoft.com/office/officeart/2005/8/layout/vList3#1"/>
    <dgm:cxn modelId="{88B3D7C7-DBAC-40AD-8680-9B211C027B78}" type="presParOf" srcId="{D4484B19-7E39-4D6F-BC86-00DB09041706}" destId="{E470BD15-9A7F-4A7F-9B2A-475D278A487F}" srcOrd="4" destOrd="0" presId="urn:microsoft.com/office/officeart/2005/8/layout/vList3#1"/>
    <dgm:cxn modelId="{DFF47B5F-12BD-48A1-8463-0E0B257DBE78}" type="presParOf" srcId="{E470BD15-9A7F-4A7F-9B2A-475D278A487F}" destId="{6BBA0804-E9D2-4EC9-AC90-F6EDD9540A45}" srcOrd="0" destOrd="0" presId="urn:microsoft.com/office/officeart/2005/8/layout/vList3#1"/>
    <dgm:cxn modelId="{7950D38B-3B2E-4A32-9A68-0FEE32817242}" type="presParOf" srcId="{E470BD15-9A7F-4A7F-9B2A-475D278A487F}" destId="{4620D9D4-844F-4C38-849A-49D11A3561D8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9D42C7-53B8-4C68-A97E-D8A8976EB46F}" type="doc">
      <dgm:prSet loTypeId="urn:microsoft.com/office/officeart/2005/8/layout/lProcess3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60D399B-C85A-4CE7-A559-47A59DE39C05}">
      <dgm:prSet phldrT="[Text]"/>
      <dgm:spPr/>
      <dgm:t>
        <a:bodyPr/>
        <a:lstStyle/>
        <a:p>
          <a:r>
            <a:rPr lang="en-US" dirty="0"/>
            <a:t>+</a:t>
          </a:r>
        </a:p>
      </dgm:t>
    </dgm:pt>
    <dgm:pt modelId="{B12856D7-CD0F-4606-9D89-F94193D9937A}" type="parTrans" cxnId="{FF64A50E-324A-487D-9222-83B56B1F4399}">
      <dgm:prSet/>
      <dgm:spPr/>
      <dgm:t>
        <a:bodyPr/>
        <a:lstStyle/>
        <a:p>
          <a:endParaRPr lang="en-US"/>
        </a:p>
      </dgm:t>
    </dgm:pt>
    <dgm:pt modelId="{A4ED1CE7-533C-41B9-920F-55D54592ED61}" type="sibTrans" cxnId="{FF64A50E-324A-487D-9222-83B56B1F4399}">
      <dgm:prSet/>
      <dgm:spPr/>
      <dgm:t>
        <a:bodyPr/>
        <a:lstStyle/>
        <a:p>
          <a:endParaRPr lang="en-US"/>
        </a:p>
      </dgm:t>
    </dgm:pt>
    <dgm:pt modelId="{15E5E61D-0B10-4D9C-9F19-DC827663A214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S+was</a:t>
          </a:r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/were+ V-</a:t>
          </a:r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endParaRPr lang="en-US" sz="3200" b="1" dirty="0">
            <a:solidFill>
              <a:srgbClr val="C00000"/>
            </a:solidFill>
            <a:latin typeface="Tempus Sans ITC" panose="04020404030D07020202" pitchFamily="82" charset="0"/>
          </a:endParaRPr>
        </a:p>
      </dgm:t>
    </dgm:pt>
    <dgm:pt modelId="{C7D5DB98-3BF2-4BE2-B922-1EE434AE27C4}" type="parTrans" cxnId="{119196B0-7173-4123-B27D-4B20E2D59B22}">
      <dgm:prSet/>
      <dgm:spPr/>
      <dgm:t>
        <a:bodyPr/>
        <a:lstStyle/>
        <a:p>
          <a:endParaRPr lang="en-US"/>
        </a:p>
      </dgm:t>
    </dgm:pt>
    <dgm:pt modelId="{35C3C540-5258-4490-951E-E514A84ACF80}" type="sibTrans" cxnId="{119196B0-7173-4123-B27D-4B20E2D59B22}">
      <dgm:prSet/>
      <dgm:spPr/>
      <dgm:t>
        <a:bodyPr/>
        <a:lstStyle/>
        <a:p>
          <a:endParaRPr lang="en-US"/>
        </a:p>
      </dgm:t>
    </dgm:pt>
    <dgm:pt modelId="{EC11D570-EE0A-4C58-8BBD-DD196E795F82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2400" dirty="0"/>
            <a:t>She </a:t>
          </a:r>
          <a:r>
            <a:rPr lang="en-US" sz="2400" u="sng" dirty="0">
              <a:solidFill>
                <a:srgbClr val="00CC00"/>
              </a:solidFill>
            </a:rPr>
            <a:t>was cooking </a:t>
          </a:r>
          <a:r>
            <a:rPr lang="en-US" sz="2400" dirty="0"/>
            <a:t>all the morning</a:t>
          </a:r>
        </a:p>
      </dgm:t>
    </dgm:pt>
    <dgm:pt modelId="{0685A31C-3602-4D18-9FB3-A8C86988EDF7}" type="parTrans" cxnId="{6CAA987D-A052-4332-B6A3-633996A2A0E3}">
      <dgm:prSet/>
      <dgm:spPr/>
      <dgm:t>
        <a:bodyPr/>
        <a:lstStyle/>
        <a:p>
          <a:endParaRPr lang="en-US"/>
        </a:p>
      </dgm:t>
    </dgm:pt>
    <dgm:pt modelId="{9716BE41-BA4B-4E38-ABD3-1EDDE5D40F83}" type="sibTrans" cxnId="{6CAA987D-A052-4332-B6A3-633996A2A0E3}">
      <dgm:prSet/>
      <dgm:spPr/>
      <dgm:t>
        <a:bodyPr/>
        <a:lstStyle/>
        <a:p>
          <a:endParaRPr lang="en-US"/>
        </a:p>
      </dgm:t>
    </dgm:pt>
    <dgm:pt modelId="{BB249AFB-FDB6-46AB-AC7C-1DB314FCDD5E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S+was</a:t>
          </a:r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/</a:t>
          </a:r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were+not</a:t>
          </a:r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+ V-</a:t>
          </a:r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endParaRPr lang="en-US" sz="3200" b="1" dirty="0">
            <a:solidFill>
              <a:srgbClr val="C00000"/>
            </a:solidFill>
            <a:latin typeface="Tempus Sans ITC" panose="04020404030D07020202" pitchFamily="82" charset="0"/>
          </a:endParaRPr>
        </a:p>
      </dgm:t>
    </dgm:pt>
    <dgm:pt modelId="{95C3F49D-258D-4ECB-A177-2804F1E011B1}" type="parTrans" cxnId="{498407B7-3BF9-49A3-B50D-A44CA263D6F4}">
      <dgm:prSet/>
      <dgm:spPr/>
      <dgm:t>
        <a:bodyPr/>
        <a:lstStyle/>
        <a:p>
          <a:endParaRPr lang="en-US"/>
        </a:p>
      </dgm:t>
    </dgm:pt>
    <dgm:pt modelId="{4FF3F5B5-7A7C-4AEE-976F-368126CDE74D}" type="sibTrans" cxnId="{498407B7-3BF9-49A3-B50D-A44CA263D6F4}">
      <dgm:prSet/>
      <dgm:spPr/>
      <dgm:t>
        <a:bodyPr/>
        <a:lstStyle/>
        <a:p>
          <a:endParaRPr lang="en-US"/>
        </a:p>
      </dgm:t>
    </dgm:pt>
    <dgm:pt modelId="{74B4B294-C9EF-4D56-B0A9-7CEE9E674915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2400" dirty="0"/>
            <a:t>She </a:t>
          </a:r>
          <a:r>
            <a:rPr lang="en-US" sz="2400" u="sng" dirty="0">
              <a:solidFill>
                <a:srgbClr val="00CC00"/>
              </a:solidFill>
            </a:rPr>
            <a:t>was not sleeping </a:t>
          </a:r>
          <a:r>
            <a:rPr lang="en-US" sz="2400" dirty="0"/>
            <a:t>all the night.</a:t>
          </a:r>
        </a:p>
      </dgm:t>
    </dgm:pt>
    <dgm:pt modelId="{CAEE34FF-AE54-472E-8AEB-6C84EFEA6BF2}" type="parTrans" cxnId="{4A4432DC-2D7D-4005-BB4A-F3137A19CAB7}">
      <dgm:prSet/>
      <dgm:spPr/>
      <dgm:t>
        <a:bodyPr/>
        <a:lstStyle/>
        <a:p>
          <a:endParaRPr lang="en-US"/>
        </a:p>
      </dgm:t>
    </dgm:pt>
    <dgm:pt modelId="{AF0C8982-9BCA-49DA-A5DC-75FB88855340}" type="sibTrans" cxnId="{4A4432DC-2D7D-4005-BB4A-F3137A19CAB7}">
      <dgm:prSet/>
      <dgm:spPr/>
      <dgm:t>
        <a:bodyPr/>
        <a:lstStyle/>
        <a:p>
          <a:endParaRPr lang="en-US"/>
        </a:p>
      </dgm:t>
    </dgm:pt>
    <dgm:pt modelId="{AF862772-4A56-4C07-9073-7E6770E82CFB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Was/Were + S+ V-</a:t>
          </a:r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?</a:t>
          </a:r>
        </a:p>
      </dgm:t>
    </dgm:pt>
    <dgm:pt modelId="{9DFA96CC-D2A3-4D7F-B4DE-C900333AB285}" type="parTrans" cxnId="{1CDB47D1-B1A0-49BE-A658-8BAF3E3CEF97}">
      <dgm:prSet/>
      <dgm:spPr/>
      <dgm:t>
        <a:bodyPr/>
        <a:lstStyle/>
        <a:p>
          <a:endParaRPr lang="en-US"/>
        </a:p>
      </dgm:t>
    </dgm:pt>
    <dgm:pt modelId="{8DB8AC95-17FB-404F-83E4-CEA63B520215}" type="sibTrans" cxnId="{1CDB47D1-B1A0-49BE-A658-8BAF3E3CEF97}">
      <dgm:prSet/>
      <dgm:spPr/>
      <dgm:t>
        <a:bodyPr/>
        <a:lstStyle/>
        <a:p>
          <a:endParaRPr lang="en-US"/>
        </a:p>
      </dgm:t>
    </dgm:pt>
    <dgm:pt modelId="{CF296339-A951-4893-ACE4-2E83B7DFF127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2800" u="sng" dirty="0">
              <a:solidFill>
                <a:srgbClr val="00CC00"/>
              </a:solidFill>
            </a:rPr>
            <a:t>Was she sleeping </a:t>
          </a:r>
          <a:r>
            <a:rPr lang="en-US" sz="2800" dirty="0"/>
            <a:t>all the night?</a:t>
          </a:r>
        </a:p>
      </dgm:t>
    </dgm:pt>
    <dgm:pt modelId="{CBEB2F2F-AB06-411B-87EE-A148030CCB40}" type="parTrans" cxnId="{38BDA8E2-4BA2-4847-9B38-F0A781152B7E}">
      <dgm:prSet/>
      <dgm:spPr/>
      <dgm:t>
        <a:bodyPr/>
        <a:lstStyle/>
        <a:p>
          <a:endParaRPr lang="en-US"/>
        </a:p>
      </dgm:t>
    </dgm:pt>
    <dgm:pt modelId="{75265AA2-E70B-418C-ADC6-1D7BCA169CE7}" type="sibTrans" cxnId="{38BDA8E2-4BA2-4847-9B38-F0A781152B7E}">
      <dgm:prSet/>
      <dgm:spPr/>
      <dgm:t>
        <a:bodyPr/>
        <a:lstStyle/>
        <a:p>
          <a:endParaRPr lang="en-US"/>
        </a:p>
      </dgm:t>
    </dgm:pt>
    <dgm:pt modelId="{D8C77FE1-91BF-4CFD-94AD-93A329813E1D}">
      <dgm:prSet phldrT="[Text]"/>
      <dgm:spPr/>
      <dgm:t>
        <a:bodyPr/>
        <a:lstStyle/>
        <a:p>
          <a:r>
            <a:rPr lang="en-US" dirty="0"/>
            <a:t>?</a:t>
          </a:r>
        </a:p>
      </dgm:t>
    </dgm:pt>
    <dgm:pt modelId="{C167403A-0BBA-42C1-A8AA-F9D2BEB6CA8F}" type="sibTrans" cxnId="{5C41FF6D-CC69-4D06-9FA6-90C4C94D7260}">
      <dgm:prSet/>
      <dgm:spPr/>
      <dgm:t>
        <a:bodyPr/>
        <a:lstStyle/>
        <a:p>
          <a:endParaRPr lang="en-US"/>
        </a:p>
      </dgm:t>
    </dgm:pt>
    <dgm:pt modelId="{195CF9E0-DB53-4C2A-86DB-6DB475050B2F}" type="parTrans" cxnId="{5C41FF6D-CC69-4D06-9FA6-90C4C94D7260}">
      <dgm:prSet/>
      <dgm:spPr/>
      <dgm:t>
        <a:bodyPr/>
        <a:lstStyle/>
        <a:p>
          <a:endParaRPr lang="en-US"/>
        </a:p>
      </dgm:t>
    </dgm:pt>
    <dgm:pt modelId="{C087BE6A-6F94-4D78-BE30-3C73EF4A8D02}">
      <dgm:prSet phldrT="[Text]" custT="1"/>
      <dgm:spPr/>
      <dgm:t>
        <a:bodyPr/>
        <a:lstStyle/>
        <a:p>
          <a:r>
            <a:rPr lang="en-US" sz="7200" dirty="0"/>
            <a:t>-</a:t>
          </a:r>
        </a:p>
      </dgm:t>
    </dgm:pt>
    <dgm:pt modelId="{B1E7159C-90EB-4B36-9B7F-5F5BA0D584E3}" type="sibTrans" cxnId="{3E5DB1A0-1AD1-46B0-89B9-4B45AB852075}">
      <dgm:prSet/>
      <dgm:spPr/>
      <dgm:t>
        <a:bodyPr/>
        <a:lstStyle/>
        <a:p>
          <a:endParaRPr lang="en-US"/>
        </a:p>
      </dgm:t>
    </dgm:pt>
    <dgm:pt modelId="{B7144D94-948C-4F70-B210-5597FEDE833C}" type="parTrans" cxnId="{3E5DB1A0-1AD1-46B0-89B9-4B45AB852075}">
      <dgm:prSet/>
      <dgm:spPr/>
      <dgm:t>
        <a:bodyPr/>
        <a:lstStyle/>
        <a:p>
          <a:endParaRPr lang="en-US"/>
        </a:p>
      </dgm:t>
    </dgm:pt>
    <dgm:pt modelId="{61F4A751-83F3-4A45-BE49-1A234076E330}" type="pres">
      <dgm:prSet presAssocID="{409D42C7-53B8-4C68-A97E-D8A8976EB46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B5AA7F2-DF46-4A39-AD6B-FEE276B356BA}" type="pres">
      <dgm:prSet presAssocID="{660D399B-C85A-4CE7-A559-47A59DE39C05}" presName="horFlow" presStyleCnt="0"/>
      <dgm:spPr/>
    </dgm:pt>
    <dgm:pt modelId="{260CECAD-D0F1-4B4C-B53C-40644D39D92A}" type="pres">
      <dgm:prSet presAssocID="{660D399B-C85A-4CE7-A559-47A59DE39C05}" presName="bigChev" presStyleLbl="node1" presStyleIdx="0" presStyleCnt="3" custScaleX="47000" custScaleY="81751" custLinFactNeighborX="-1489" custLinFactNeighborY="969"/>
      <dgm:spPr/>
      <dgm:t>
        <a:bodyPr/>
        <a:lstStyle/>
        <a:p>
          <a:endParaRPr lang="en-US"/>
        </a:p>
      </dgm:t>
    </dgm:pt>
    <dgm:pt modelId="{20E342AF-F28E-4E48-BC11-6897C3D0A83D}" type="pres">
      <dgm:prSet presAssocID="{C7D5DB98-3BF2-4BE2-B922-1EE434AE27C4}" presName="parTrans" presStyleCnt="0"/>
      <dgm:spPr/>
    </dgm:pt>
    <dgm:pt modelId="{E12C776D-DB8A-4F02-A3B4-F570FF9A665D}" type="pres">
      <dgm:prSet presAssocID="{15E5E61D-0B10-4D9C-9F19-DC827663A214}" presName="node" presStyleLbl="alignAccFollowNode1" presStyleIdx="0" presStyleCnt="6" custScaleX="179830" custLinFactNeighborX="-2640" custLinFactNeighborY="15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511E5E-16BE-4830-8F46-A270F28E531B}" type="pres">
      <dgm:prSet presAssocID="{35C3C540-5258-4490-951E-E514A84ACF80}" presName="sibTrans" presStyleCnt="0"/>
      <dgm:spPr/>
    </dgm:pt>
    <dgm:pt modelId="{846DC78D-C94C-4C0D-A652-A349486C889E}" type="pres">
      <dgm:prSet presAssocID="{EC11D570-EE0A-4C58-8BBD-DD196E795F82}" presName="node" presStyleLbl="alignAccFollowNode1" presStyleIdx="1" presStyleCnt="6" custScaleX="2025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75C454-B9A3-4BA1-A1AD-DFE35A669F33}" type="pres">
      <dgm:prSet presAssocID="{660D399B-C85A-4CE7-A559-47A59DE39C05}" presName="vSp" presStyleCnt="0"/>
      <dgm:spPr/>
    </dgm:pt>
    <dgm:pt modelId="{F80E3763-FCF1-4CE3-8EC8-7886CA796F4C}" type="pres">
      <dgm:prSet presAssocID="{C087BE6A-6F94-4D78-BE30-3C73EF4A8D02}" presName="horFlow" presStyleCnt="0"/>
      <dgm:spPr/>
    </dgm:pt>
    <dgm:pt modelId="{FFC05596-7E65-4EBE-BC03-AE647AE5D278}" type="pres">
      <dgm:prSet presAssocID="{C087BE6A-6F94-4D78-BE30-3C73EF4A8D02}" presName="bigChev" presStyleLbl="node1" presStyleIdx="1" presStyleCnt="3" custScaleX="52562" custScaleY="85612" custLinFactNeighborX="-1497" custLinFactNeighborY="3004"/>
      <dgm:spPr/>
      <dgm:t>
        <a:bodyPr/>
        <a:lstStyle/>
        <a:p>
          <a:endParaRPr lang="en-US"/>
        </a:p>
      </dgm:t>
    </dgm:pt>
    <dgm:pt modelId="{AC206363-66D7-40CE-9D03-600F3DFF38E5}" type="pres">
      <dgm:prSet presAssocID="{95C3F49D-258D-4ECB-A177-2804F1E011B1}" presName="parTrans" presStyleCnt="0"/>
      <dgm:spPr/>
    </dgm:pt>
    <dgm:pt modelId="{7F689435-1031-475A-8315-EEF83CE3D289}" type="pres">
      <dgm:prSet presAssocID="{BB249AFB-FDB6-46AB-AC7C-1DB314FCDD5E}" presName="node" presStyleLbl="alignAccFollowNode1" presStyleIdx="2" presStyleCnt="6" custScaleX="1876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91D02C-EFE4-4DC6-B9C6-0F3956531305}" type="pres">
      <dgm:prSet presAssocID="{4FF3F5B5-7A7C-4AEE-976F-368126CDE74D}" presName="sibTrans" presStyleCnt="0"/>
      <dgm:spPr/>
    </dgm:pt>
    <dgm:pt modelId="{A2BD4BD0-D160-4AAC-BFCD-3F37C52338C5}" type="pres">
      <dgm:prSet presAssocID="{74B4B294-C9EF-4D56-B0A9-7CEE9E674915}" presName="node" presStyleLbl="alignAccFollowNode1" presStyleIdx="3" presStyleCnt="6" custScaleX="198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F7536D-688F-400F-9E6A-21E17CF3CC4B}" type="pres">
      <dgm:prSet presAssocID="{C087BE6A-6F94-4D78-BE30-3C73EF4A8D02}" presName="vSp" presStyleCnt="0"/>
      <dgm:spPr/>
    </dgm:pt>
    <dgm:pt modelId="{7AE3AF88-C069-4D6C-8B74-1CC4F1C9721E}" type="pres">
      <dgm:prSet presAssocID="{D8C77FE1-91BF-4CFD-94AD-93A329813E1D}" presName="horFlow" presStyleCnt="0"/>
      <dgm:spPr/>
    </dgm:pt>
    <dgm:pt modelId="{0504901A-8BC3-464F-BB03-8A6A0956A122}" type="pres">
      <dgm:prSet presAssocID="{D8C77FE1-91BF-4CFD-94AD-93A329813E1D}" presName="bigChev" presStyleLbl="node1" presStyleIdx="2" presStyleCnt="3" custScaleX="48621" custScaleY="82378" custLinFactX="-52521" custLinFactNeighborX="-100000" custLinFactNeighborY="1213"/>
      <dgm:spPr/>
      <dgm:t>
        <a:bodyPr/>
        <a:lstStyle/>
        <a:p>
          <a:endParaRPr lang="en-US"/>
        </a:p>
      </dgm:t>
    </dgm:pt>
    <dgm:pt modelId="{C424F75A-02F0-44E1-999C-8B873836CCA6}" type="pres">
      <dgm:prSet presAssocID="{9DFA96CC-D2A3-4D7F-B4DE-C900333AB285}" presName="parTrans" presStyleCnt="0"/>
      <dgm:spPr/>
    </dgm:pt>
    <dgm:pt modelId="{39AC5DB2-33AA-44AF-B08C-C0BFFD08574D}" type="pres">
      <dgm:prSet presAssocID="{AF862772-4A56-4C07-9073-7E6770E82CFB}" presName="node" presStyleLbl="alignAccFollowNode1" presStyleIdx="4" presStyleCnt="6" custScaleX="1859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1A0430-095A-4D43-BE46-468B0AF3CAA0}" type="pres">
      <dgm:prSet presAssocID="{8DB8AC95-17FB-404F-83E4-CEA63B520215}" presName="sibTrans" presStyleCnt="0"/>
      <dgm:spPr/>
    </dgm:pt>
    <dgm:pt modelId="{C1E217E0-9C38-4046-AB8B-2061E0E81147}" type="pres">
      <dgm:prSet presAssocID="{CF296339-A951-4893-ACE4-2E83B7DFF127}" presName="node" presStyleLbl="alignAccFollowNode1" presStyleIdx="5" presStyleCnt="6" custScaleX="204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64A50E-324A-487D-9222-83B56B1F4399}" srcId="{409D42C7-53B8-4C68-A97E-D8A8976EB46F}" destId="{660D399B-C85A-4CE7-A559-47A59DE39C05}" srcOrd="0" destOrd="0" parTransId="{B12856D7-CD0F-4606-9D89-F94193D9937A}" sibTransId="{A4ED1CE7-533C-41B9-920F-55D54592ED61}"/>
    <dgm:cxn modelId="{3E5DB1A0-1AD1-46B0-89B9-4B45AB852075}" srcId="{409D42C7-53B8-4C68-A97E-D8A8976EB46F}" destId="{C087BE6A-6F94-4D78-BE30-3C73EF4A8D02}" srcOrd="1" destOrd="0" parTransId="{B7144D94-948C-4F70-B210-5597FEDE833C}" sibTransId="{B1E7159C-90EB-4B36-9B7F-5F5BA0D584E3}"/>
    <dgm:cxn modelId="{9CCC43DC-DC5F-42FD-91C8-0FFF706369EF}" type="presOf" srcId="{15E5E61D-0B10-4D9C-9F19-DC827663A214}" destId="{E12C776D-DB8A-4F02-A3B4-F570FF9A665D}" srcOrd="0" destOrd="0" presId="urn:microsoft.com/office/officeart/2005/8/layout/lProcess3"/>
    <dgm:cxn modelId="{119196B0-7173-4123-B27D-4B20E2D59B22}" srcId="{660D399B-C85A-4CE7-A559-47A59DE39C05}" destId="{15E5E61D-0B10-4D9C-9F19-DC827663A214}" srcOrd="0" destOrd="0" parTransId="{C7D5DB98-3BF2-4BE2-B922-1EE434AE27C4}" sibTransId="{35C3C540-5258-4490-951E-E514A84ACF80}"/>
    <dgm:cxn modelId="{08E8DACF-351D-4CDC-8B6F-83E8C572FD85}" type="presOf" srcId="{AF862772-4A56-4C07-9073-7E6770E82CFB}" destId="{39AC5DB2-33AA-44AF-B08C-C0BFFD08574D}" srcOrd="0" destOrd="0" presId="urn:microsoft.com/office/officeart/2005/8/layout/lProcess3"/>
    <dgm:cxn modelId="{F2B2BED9-D157-4D56-A2CC-B2A82D99B2A2}" type="presOf" srcId="{74B4B294-C9EF-4D56-B0A9-7CEE9E674915}" destId="{A2BD4BD0-D160-4AAC-BFCD-3F37C52338C5}" srcOrd="0" destOrd="0" presId="urn:microsoft.com/office/officeart/2005/8/layout/lProcess3"/>
    <dgm:cxn modelId="{A34572BB-95BC-416D-87E8-5E520EFF6A31}" type="presOf" srcId="{C087BE6A-6F94-4D78-BE30-3C73EF4A8D02}" destId="{FFC05596-7E65-4EBE-BC03-AE647AE5D278}" srcOrd="0" destOrd="0" presId="urn:microsoft.com/office/officeart/2005/8/layout/lProcess3"/>
    <dgm:cxn modelId="{5C41FF6D-CC69-4D06-9FA6-90C4C94D7260}" srcId="{409D42C7-53B8-4C68-A97E-D8A8976EB46F}" destId="{D8C77FE1-91BF-4CFD-94AD-93A329813E1D}" srcOrd="2" destOrd="0" parTransId="{195CF9E0-DB53-4C2A-86DB-6DB475050B2F}" sibTransId="{C167403A-0BBA-42C1-A8AA-F9D2BEB6CA8F}"/>
    <dgm:cxn modelId="{4A4432DC-2D7D-4005-BB4A-F3137A19CAB7}" srcId="{C087BE6A-6F94-4D78-BE30-3C73EF4A8D02}" destId="{74B4B294-C9EF-4D56-B0A9-7CEE9E674915}" srcOrd="1" destOrd="0" parTransId="{CAEE34FF-AE54-472E-8AEB-6C84EFEA6BF2}" sibTransId="{AF0C8982-9BCA-49DA-A5DC-75FB88855340}"/>
    <dgm:cxn modelId="{38BDA8E2-4BA2-4847-9B38-F0A781152B7E}" srcId="{D8C77FE1-91BF-4CFD-94AD-93A329813E1D}" destId="{CF296339-A951-4893-ACE4-2E83B7DFF127}" srcOrd="1" destOrd="0" parTransId="{CBEB2F2F-AB06-411B-87EE-A148030CCB40}" sibTransId="{75265AA2-E70B-418C-ADC6-1D7BCA169CE7}"/>
    <dgm:cxn modelId="{D3AE2D1B-3703-429F-8D30-95E3A992FE73}" type="presOf" srcId="{CF296339-A951-4893-ACE4-2E83B7DFF127}" destId="{C1E217E0-9C38-4046-AB8B-2061E0E81147}" srcOrd="0" destOrd="0" presId="urn:microsoft.com/office/officeart/2005/8/layout/lProcess3"/>
    <dgm:cxn modelId="{D4BAD7BF-AE68-473B-BEBD-5C36856C30F3}" type="presOf" srcId="{409D42C7-53B8-4C68-A97E-D8A8976EB46F}" destId="{61F4A751-83F3-4A45-BE49-1A234076E330}" srcOrd="0" destOrd="0" presId="urn:microsoft.com/office/officeart/2005/8/layout/lProcess3"/>
    <dgm:cxn modelId="{1CDB47D1-B1A0-49BE-A658-8BAF3E3CEF97}" srcId="{D8C77FE1-91BF-4CFD-94AD-93A329813E1D}" destId="{AF862772-4A56-4C07-9073-7E6770E82CFB}" srcOrd="0" destOrd="0" parTransId="{9DFA96CC-D2A3-4D7F-B4DE-C900333AB285}" sibTransId="{8DB8AC95-17FB-404F-83E4-CEA63B520215}"/>
    <dgm:cxn modelId="{99EBEF88-A918-47E8-B0C4-5B1BB0AC4E2D}" type="presOf" srcId="{EC11D570-EE0A-4C58-8BBD-DD196E795F82}" destId="{846DC78D-C94C-4C0D-A652-A349486C889E}" srcOrd="0" destOrd="0" presId="urn:microsoft.com/office/officeart/2005/8/layout/lProcess3"/>
    <dgm:cxn modelId="{498407B7-3BF9-49A3-B50D-A44CA263D6F4}" srcId="{C087BE6A-6F94-4D78-BE30-3C73EF4A8D02}" destId="{BB249AFB-FDB6-46AB-AC7C-1DB314FCDD5E}" srcOrd="0" destOrd="0" parTransId="{95C3F49D-258D-4ECB-A177-2804F1E011B1}" sibTransId="{4FF3F5B5-7A7C-4AEE-976F-368126CDE74D}"/>
    <dgm:cxn modelId="{19493A44-F25A-400E-8E51-F5A960896280}" type="presOf" srcId="{660D399B-C85A-4CE7-A559-47A59DE39C05}" destId="{260CECAD-D0F1-4B4C-B53C-40644D39D92A}" srcOrd="0" destOrd="0" presId="urn:microsoft.com/office/officeart/2005/8/layout/lProcess3"/>
    <dgm:cxn modelId="{427FF3F1-E513-4FAF-8293-EAE0882FFE4A}" type="presOf" srcId="{BB249AFB-FDB6-46AB-AC7C-1DB314FCDD5E}" destId="{7F689435-1031-475A-8315-EEF83CE3D289}" srcOrd="0" destOrd="0" presId="urn:microsoft.com/office/officeart/2005/8/layout/lProcess3"/>
    <dgm:cxn modelId="{06E032ED-5AAD-43FB-89C4-F923CE4E2902}" type="presOf" srcId="{D8C77FE1-91BF-4CFD-94AD-93A329813E1D}" destId="{0504901A-8BC3-464F-BB03-8A6A0956A122}" srcOrd="0" destOrd="0" presId="urn:microsoft.com/office/officeart/2005/8/layout/lProcess3"/>
    <dgm:cxn modelId="{6CAA987D-A052-4332-B6A3-633996A2A0E3}" srcId="{660D399B-C85A-4CE7-A559-47A59DE39C05}" destId="{EC11D570-EE0A-4C58-8BBD-DD196E795F82}" srcOrd="1" destOrd="0" parTransId="{0685A31C-3602-4D18-9FB3-A8C86988EDF7}" sibTransId="{9716BE41-BA4B-4E38-ABD3-1EDDE5D40F83}"/>
    <dgm:cxn modelId="{F9EE19A1-6C1C-409F-96C2-500C4B0755A7}" type="presParOf" srcId="{61F4A751-83F3-4A45-BE49-1A234076E330}" destId="{CB5AA7F2-DF46-4A39-AD6B-FEE276B356BA}" srcOrd="0" destOrd="0" presId="urn:microsoft.com/office/officeart/2005/8/layout/lProcess3"/>
    <dgm:cxn modelId="{ECFBB493-8925-4A99-BBAF-8E37AC2A1019}" type="presParOf" srcId="{CB5AA7F2-DF46-4A39-AD6B-FEE276B356BA}" destId="{260CECAD-D0F1-4B4C-B53C-40644D39D92A}" srcOrd="0" destOrd="0" presId="urn:microsoft.com/office/officeart/2005/8/layout/lProcess3"/>
    <dgm:cxn modelId="{56C04D81-96C9-4DC8-AB68-C3967475B352}" type="presParOf" srcId="{CB5AA7F2-DF46-4A39-AD6B-FEE276B356BA}" destId="{20E342AF-F28E-4E48-BC11-6897C3D0A83D}" srcOrd="1" destOrd="0" presId="urn:microsoft.com/office/officeart/2005/8/layout/lProcess3"/>
    <dgm:cxn modelId="{D52CB487-F65D-448B-B19D-E5C966FBED44}" type="presParOf" srcId="{CB5AA7F2-DF46-4A39-AD6B-FEE276B356BA}" destId="{E12C776D-DB8A-4F02-A3B4-F570FF9A665D}" srcOrd="2" destOrd="0" presId="urn:microsoft.com/office/officeart/2005/8/layout/lProcess3"/>
    <dgm:cxn modelId="{20681F19-3C9C-47CF-B456-4024CFD3E261}" type="presParOf" srcId="{CB5AA7F2-DF46-4A39-AD6B-FEE276B356BA}" destId="{52511E5E-16BE-4830-8F46-A270F28E531B}" srcOrd="3" destOrd="0" presId="urn:microsoft.com/office/officeart/2005/8/layout/lProcess3"/>
    <dgm:cxn modelId="{9813958A-B232-462E-90F7-587412079834}" type="presParOf" srcId="{CB5AA7F2-DF46-4A39-AD6B-FEE276B356BA}" destId="{846DC78D-C94C-4C0D-A652-A349486C889E}" srcOrd="4" destOrd="0" presId="urn:microsoft.com/office/officeart/2005/8/layout/lProcess3"/>
    <dgm:cxn modelId="{D694B41E-9635-41A4-AE22-5C2E821930E6}" type="presParOf" srcId="{61F4A751-83F3-4A45-BE49-1A234076E330}" destId="{8275C454-B9A3-4BA1-A1AD-DFE35A669F33}" srcOrd="1" destOrd="0" presId="urn:microsoft.com/office/officeart/2005/8/layout/lProcess3"/>
    <dgm:cxn modelId="{27B80629-91D5-4162-AF2A-A38B8611BCEE}" type="presParOf" srcId="{61F4A751-83F3-4A45-BE49-1A234076E330}" destId="{F80E3763-FCF1-4CE3-8EC8-7886CA796F4C}" srcOrd="2" destOrd="0" presId="urn:microsoft.com/office/officeart/2005/8/layout/lProcess3"/>
    <dgm:cxn modelId="{74C7741C-F03C-4A44-901A-9D1FC71C7007}" type="presParOf" srcId="{F80E3763-FCF1-4CE3-8EC8-7886CA796F4C}" destId="{FFC05596-7E65-4EBE-BC03-AE647AE5D278}" srcOrd="0" destOrd="0" presId="urn:microsoft.com/office/officeart/2005/8/layout/lProcess3"/>
    <dgm:cxn modelId="{2B25B568-12F5-4BD2-AEC3-7E641BDDFB2C}" type="presParOf" srcId="{F80E3763-FCF1-4CE3-8EC8-7886CA796F4C}" destId="{AC206363-66D7-40CE-9D03-600F3DFF38E5}" srcOrd="1" destOrd="0" presId="urn:microsoft.com/office/officeart/2005/8/layout/lProcess3"/>
    <dgm:cxn modelId="{1428A504-24B6-4059-9081-25E5904DC22E}" type="presParOf" srcId="{F80E3763-FCF1-4CE3-8EC8-7886CA796F4C}" destId="{7F689435-1031-475A-8315-EEF83CE3D289}" srcOrd="2" destOrd="0" presId="urn:microsoft.com/office/officeart/2005/8/layout/lProcess3"/>
    <dgm:cxn modelId="{07F996B5-4B2D-4514-9A24-1D0C2D026457}" type="presParOf" srcId="{F80E3763-FCF1-4CE3-8EC8-7886CA796F4C}" destId="{B891D02C-EFE4-4DC6-B9C6-0F3956531305}" srcOrd="3" destOrd="0" presId="urn:microsoft.com/office/officeart/2005/8/layout/lProcess3"/>
    <dgm:cxn modelId="{30619E72-357D-448F-8227-7CE82773BAD5}" type="presParOf" srcId="{F80E3763-FCF1-4CE3-8EC8-7886CA796F4C}" destId="{A2BD4BD0-D160-4AAC-BFCD-3F37C52338C5}" srcOrd="4" destOrd="0" presId="urn:microsoft.com/office/officeart/2005/8/layout/lProcess3"/>
    <dgm:cxn modelId="{1399092B-F08D-4117-9127-AB93FA2557F0}" type="presParOf" srcId="{61F4A751-83F3-4A45-BE49-1A234076E330}" destId="{BCF7536D-688F-400F-9E6A-21E17CF3CC4B}" srcOrd="3" destOrd="0" presId="urn:microsoft.com/office/officeart/2005/8/layout/lProcess3"/>
    <dgm:cxn modelId="{CDB3AC13-01B4-4AC1-AFD9-52D7F3C8BD23}" type="presParOf" srcId="{61F4A751-83F3-4A45-BE49-1A234076E330}" destId="{7AE3AF88-C069-4D6C-8B74-1CC4F1C9721E}" srcOrd="4" destOrd="0" presId="urn:microsoft.com/office/officeart/2005/8/layout/lProcess3"/>
    <dgm:cxn modelId="{B3A0D41E-FAD0-4A5B-BF1B-05622FDFD6C4}" type="presParOf" srcId="{7AE3AF88-C069-4D6C-8B74-1CC4F1C9721E}" destId="{0504901A-8BC3-464F-BB03-8A6A0956A122}" srcOrd="0" destOrd="0" presId="urn:microsoft.com/office/officeart/2005/8/layout/lProcess3"/>
    <dgm:cxn modelId="{FA4EA87D-2F28-4405-A465-1E29527F071B}" type="presParOf" srcId="{7AE3AF88-C069-4D6C-8B74-1CC4F1C9721E}" destId="{C424F75A-02F0-44E1-999C-8B873836CCA6}" srcOrd="1" destOrd="0" presId="urn:microsoft.com/office/officeart/2005/8/layout/lProcess3"/>
    <dgm:cxn modelId="{8D43B9BD-6566-4D0C-8F78-9C8599CF9DE2}" type="presParOf" srcId="{7AE3AF88-C069-4D6C-8B74-1CC4F1C9721E}" destId="{39AC5DB2-33AA-44AF-B08C-C0BFFD08574D}" srcOrd="2" destOrd="0" presId="urn:microsoft.com/office/officeart/2005/8/layout/lProcess3"/>
    <dgm:cxn modelId="{03B9C803-25CE-4870-AD48-9ADEAA4D8B18}" type="presParOf" srcId="{7AE3AF88-C069-4D6C-8B74-1CC4F1C9721E}" destId="{061A0430-095A-4D43-BE46-468B0AF3CAA0}" srcOrd="3" destOrd="0" presId="urn:microsoft.com/office/officeart/2005/8/layout/lProcess3"/>
    <dgm:cxn modelId="{E47A29C0-9183-45A7-B8BC-6A2DB714038C}" type="presParOf" srcId="{7AE3AF88-C069-4D6C-8B74-1CC4F1C9721E}" destId="{C1E217E0-9C38-4046-AB8B-2061E0E8114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E38E-996D-4768-8A39-CE29EE893DB0}">
      <dsp:nvSpPr>
        <dsp:cNvPr id="0" name=""/>
        <dsp:cNvSpPr/>
      </dsp:nvSpPr>
      <dsp:spPr>
        <a:xfrm rot="10800000">
          <a:off x="1462440" y="309"/>
          <a:ext cx="10185062" cy="1417492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5075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Subject + Verb-ed/V2 form (irregular verbs)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She </a:t>
          </a:r>
          <a:r>
            <a:rPr lang="en-US" sz="2800" u="sng" kern="1200" dirty="0">
              <a:solidFill>
                <a:srgbClr val="00CC00"/>
              </a:solidFill>
            </a:rPr>
            <a:t>worked</a:t>
          </a:r>
          <a:r>
            <a:rPr lang="en-US" sz="2800" kern="1200" dirty="0">
              <a:solidFill>
                <a:srgbClr val="00CC00"/>
              </a:solidFill>
            </a:rPr>
            <a:t> </a:t>
          </a:r>
          <a:r>
            <a:rPr lang="en-US" sz="2800" kern="1200" dirty="0"/>
            <a:t>yesterday./I </a:t>
          </a:r>
          <a:r>
            <a:rPr lang="en-US" sz="2800" b="0" u="sng" kern="1200" dirty="0">
              <a:solidFill>
                <a:srgbClr val="00CC00"/>
              </a:solidFill>
            </a:rPr>
            <a:t>wrote</a:t>
          </a:r>
          <a:r>
            <a:rPr lang="en-US" sz="2800" kern="1200" dirty="0">
              <a:solidFill>
                <a:srgbClr val="00CC00"/>
              </a:solidFill>
            </a:rPr>
            <a:t> </a:t>
          </a:r>
          <a:r>
            <a:rPr lang="en-US" sz="2800" kern="1200" dirty="0"/>
            <a:t>a letter to my best friend.</a:t>
          </a:r>
        </a:p>
      </dsp:txBody>
      <dsp:txXfrm rot="10800000">
        <a:off x="1816813" y="309"/>
        <a:ext cx="9830689" cy="1417492"/>
      </dsp:txXfrm>
    </dsp:sp>
    <dsp:sp modelId="{554FA2B5-2BE2-4576-8DAD-3FD4CA505D10}">
      <dsp:nvSpPr>
        <dsp:cNvPr id="0" name=""/>
        <dsp:cNvSpPr/>
      </dsp:nvSpPr>
      <dsp:spPr>
        <a:xfrm>
          <a:off x="127452" y="30530"/>
          <a:ext cx="1417492" cy="141749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C6B73A-9374-48F0-80EC-C392CA05D997}">
      <dsp:nvSpPr>
        <dsp:cNvPr id="0" name=""/>
        <dsp:cNvSpPr/>
      </dsp:nvSpPr>
      <dsp:spPr>
        <a:xfrm rot="10800000">
          <a:off x="1364380" y="1861969"/>
          <a:ext cx="10283122" cy="1417492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5075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Subject + did not(didn’t) +Verb (base form)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She </a:t>
          </a:r>
          <a:r>
            <a:rPr lang="en-US" sz="2400" u="sng" kern="1200" dirty="0">
              <a:solidFill>
                <a:srgbClr val="00CC00"/>
              </a:solidFill>
            </a:rPr>
            <a:t>didn’t work </a:t>
          </a:r>
          <a:r>
            <a:rPr lang="en-US" sz="2400" kern="1200" dirty="0"/>
            <a:t>yesterday./ I </a:t>
          </a:r>
          <a:r>
            <a:rPr lang="en-US" sz="2400" u="sng" kern="1200" dirty="0">
              <a:solidFill>
                <a:srgbClr val="00CC00"/>
              </a:solidFill>
            </a:rPr>
            <a:t>didn’t write </a:t>
          </a:r>
          <a:r>
            <a:rPr lang="en-US" sz="2400" kern="1200" dirty="0"/>
            <a:t>a letter to my best friend</a:t>
          </a:r>
          <a:r>
            <a:rPr lang="en-US" sz="3600" kern="1200" dirty="0"/>
            <a:t>.</a:t>
          </a:r>
        </a:p>
      </dsp:txBody>
      <dsp:txXfrm rot="10800000">
        <a:off x="1718753" y="1861969"/>
        <a:ext cx="9928749" cy="1417492"/>
      </dsp:txXfrm>
    </dsp:sp>
    <dsp:sp modelId="{79962067-00D0-4FEC-A694-01BD4159011F}">
      <dsp:nvSpPr>
        <dsp:cNvPr id="0" name=""/>
        <dsp:cNvSpPr/>
      </dsp:nvSpPr>
      <dsp:spPr>
        <a:xfrm>
          <a:off x="0" y="1834399"/>
          <a:ext cx="1417492" cy="141749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20D9D4-844F-4C38-849A-49D11A3561D8}">
      <dsp:nvSpPr>
        <dsp:cNvPr id="0" name=""/>
        <dsp:cNvSpPr/>
      </dsp:nvSpPr>
      <dsp:spPr>
        <a:xfrm rot="10800000">
          <a:off x="1376079" y="3630939"/>
          <a:ext cx="10244781" cy="1417492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5075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Did + Subject +Verb (base form)?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u="sng" kern="1200" dirty="0">
              <a:solidFill>
                <a:srgbClr val="00CC00"/>
              </a:solidFill>
            </a:rPr>
            <a:t>Did she work </a:t>
          </a:r>
          <a:r>
            <a:rPr lang="en-US" sz="2400" kern="1200" dirty="0"/>
            <a:t>yesterday?/ </a:t>
          </a:r>
          <a:r>
            <a:rPr lang="en-US" sz="2400" u="sng" kern="1200" dirty="0">
              <a:solidFill>
                <a:srgbClr val="00CC00"/>
              </a:solidFill>
            </a:rPr>
            <a:t>Did you write </a:t>
          </a:r>
          <a:r>
            <a:rPr lang="en-US" sz="2400" kern="1200" dirty="0"/>
            <a:t>a letter to your best friend?</a:t>
          </a:r>
        </a:p>
      </dsp:txBody>
      <dsp:txXfrm rot="10800000">
        <a:off x="1730452" y="3630939"/>
        <a:ext cx="9890408" cy="1417492"/>
      </dsp:txXfrm>
    </dsp:sp>
    <dsp:sp modelId="{6BBA0804-E9D2-4EC9-AC90-F6EDD9540A45}">
      <dsp:nvSpPr>
        <dsp:cNvPr id="0" name=""/>
        <dsp:cNvSpPr/>
      </dsp:nvSpPr>
      <dsp:spPr>
        <a:xfrm>
          <a:off x="0" y="3546343"/>
          <a:ext cx="1417492" cy="141749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0CECAD-D0F1-4B4C-B53C-40644D39D92A}">
      <dsp:nvSpPr>
        <dsp:cNvPr id="0" name=""/>
        <dsp:cNvSpPr/>
      </dsp:nvSpPr>
      <dsp:spPr>
        <a:xfrm>
          <a:off x="0" y="506987"/>
          <a:ext cx="1609719" cy="111996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40640" rIns="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+</a:t>
          </a:r>
        </a:p>
      </dsp:txBody>
      <dsp:txXfrm>
        <a:off x="559984" y="506987"/>
        <a:ext cx="489752" cy="1119967"/>
      </dsp:txXfrm>
    </dsp:sp>
    <dsp:sp modelId="{E12C776D-DB8A-4F02-A3B4-F570FF9A665D}">
      <dsp:nvSpPr>
        <dsp:cNvPr id="0" name=""/>
        <dsp:cNvSpPr/>
      </dsp:nvSpPr>
      <dsp:spPr>
        <a:xfrm>
          <a:off x="1158129" y="502883"/>
          <a:ext cx="5112018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S+was</a:t>
          </a: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/were+ V-</a:t>
          </a: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endParaRPr lang="en-US" sz="3200" b="1" kern="1200" dirty="0">
            <a:solidFill>
              <a:srgbClr val="C00000"/>
            </a:solidFill>
            <a:latin typeface="Tempus Sans ITC" panose="04020404030D07020202" pitchFamily="82" charset="0"/>
          </a:endParaRPr>
        </a:p>
      </dsp:txBody>
      <dsp:txXfrm>
        <a:off x="1726668" y="502883"/>
        <a:ext cx="3974940" cy="1137078"/>
      </dsp:txXfrm>
    </dsp:sp>
    <dsp:sp modelId="{846DC78D-C94C-4C0D-A652-A349486C889E}">
      <dsp:nvSpPr>
        <dsp:cNvPr id="0" name=""/>
        <dsp:cNvSpPr/>
      </dsp:nvSpPr>
      <dsp:spPr>
        <a:xfrm>
          <a:off x="5882677" y="485156"/>
          <a:ext cx="5758646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She </a:t>
          </a:r>
          <a:r>
            <a:rPr lang="en-US" sz="2400" u="sng" kern="1200" dirty="0">
              <a:solidFill>
                <a:srgbClr val="00CC00"/>
              </a:solidFill>
            </a:rPr>
            <a:t>was cooking </a:t>
          </a:r>
          <a:r>
            <a:rPr lang="en-US" sz="2400" kern="1200" dirty="0"/>
            <a:t>all the morning</a:t>
          </a:r>
        </a:p>
      </dsp:txBody>
      <dsp:txXfrm>
        <a:off x="6451216" y="485156"/>
        <a:ext cx="4621568" cy="1137078"/>
      </dsp:txXfrm>
    </dsp:sp>
    <dsp:sp modelId="{FFC05596-7E65-4EBE-BC03-AE647AE5D278}">
      <dsp:nvSpPr>
        <dsp:cNvPr id="0" name=""/>
        <dsp:cNvSpPr/>
      </dsp:nvSpPr>
      <dsp:spPr>
        <a:xfrm>
          <a:off x="0" y="1855185"/>
          <a:ext cx="1800213" cy="117286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-</a:t>
          </a:r>
        </a:p>
      </dsp:txBody>
      <dsp:txXfrm>
        <a:off x="586431" y="1855185"/>
        <a:ext cx="627352" cy="1172861"/>
      </dsp:txXfrm>
    </dsp:sp>
    <dsp:sp modelId="{7F689435-1031-475A-8315-EEF83CE3D289}">
      <dsp:nvSpPr>
        <dsp:cNvPr id="0" name=""/>
        <dsp:cNvSpPr/>
      </dsp:nvSpPr>
      <dsp:spPr>
        <a:xfrm>
          <a:off x="1359130" y="1831922"/>
          <a:ext cx="5334545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S+was</a:t>
          </a: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/</a:t>
          </a: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were+not</a:t>
          </a: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+ V-</a:t>
          </a: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endParaRPr lang="en-US" sz="3200" b="1" kern="1200" dirty="0">
            <a:solidFill>
              <a:srgbClr val="C00000"/>
            </a:solidFill>
            <a:latin typeface="Tempus Sans ITC" panose="04020404030D07020202" pitchFamily="82" charset="0"/>
          </a:endParaRPr>
        </a:p>
      </dsp:txBody>
      <dsp:txXfrm>
        <a:off x="1927669" y="1831922"/>
        <a:ext cx="4197467" cy="1137078"/>
      </dsp:txXfrm>
    </dsp:sp>
    <dsp:sp modelId="{A2BD4BD0-D160-4AAC-BFCD-3F37C52338C5}">
      <dsp:nvSpPr>
        <dsp:cNvPr id="0" name=""/>
        <dsp:cNvSpPr/>
      </dsp:nvSpPr>
      <dsp:spPr>
        <a:xfrm>
          <a:off x="6295698" y="1831922"/>
          <a:ext cx="5649487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She </a:t>
          </a:r>
          <a:r>
            <a:rPr lang="en-US" sz="2400" u="sng" kern="1200" dirty="0">
              <a:solidFill>
                <a:srgbClr val="00CC00"/>
              </a:solidFill>
            </a:rPr>
            <a:t>was not sleeping </a:t>
          </a:r>
          <a:r>
            <a:rPr lang="en-US" sz="2400" kern="1200" dirty="0"/>
            <a:t>all the night.</a:t>
          </a:r>
        </a:p>
      </dsp:txBody>
      <dsp:txXfrm>
        <a:off x="6864237" y="1831922"/>
        <a:ext cx="4512409" cy="1137078"/>
      </dsp:txXfrm>
    </dsp:sp>
    <dsp:sp modelId="{0504901A-8BC3-464F-BB03-8A6A0956A122}">
      <dsp:nvSpPr>
        <dsp:cNvPr id="0" name=""/>
        <dsp:cNvSpPr/>
      </dsp:nvSpPr>
      <dsp:spPr>
        <a:xfrm>
          <a:off x="0" y="3199567"/>
          <a:ext cx="1665237" cy="112855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40640" rIns="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?</a:t>
          </a:r>
        </a:p>
      </dsp:txBody>
      <dsp:txXfrm>
        <a:off x="564278" y="3199567"/>
        <a:ext cx="536681" cy="1128556"/>
      </dsp:txXfrm>
    </dsp:sp>
    <dsp:sp modelId="{39AC5DB2-33AA-44AF-B08C-C0BFFD08574D}">
      <dsp:nvSpPr>
        <dsp:cNvPr id="0" name=""/>
        <dsp:cNvSpPr/>
      </dsp:nvSpPr>
      <dsp:spPr>
        <a:xfrm>
          <a:off x="1224154" y="3178689"/>
          <a:ext cx="5286389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Was/Were + S+ V-</a:t>
          </a: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?</a:t>
          </a:r>
        </a:p>
      </dsp:txBody>
      <dsp:txXfrm>
        <a:off x="1792693" y="3178689"/>
        <a:ext cx="4149311" cy="1137078"/>
      </dsp:txXfrm>
    </dsp:sp>
    <dsp:sp modelId="{C1E217E0-9C38-4046-AB8B-2061E0E81147}">
      <dsp:nvSpPr>
        <dsp:cNvPr id="0" name=""/>
        <dsp:cNvSpPr/>
      </dsp:nvSpPr>
      <dsp:spPr>
        <a:xfrm>
          <a:off x="6112566" y="3178689"/>
          <a:ext cx="5814022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sng" kern="1200" dirty="0">
              <a:solidFill>
                <a:srgbClr val="00CC00"/>
              </a:solidFill>
            </a:rPr>
            <a:t>Was she sleeping </a:t>
          </a:r>
          <a:r>
            <a:rPr lang="en-US" sz="2800" kern="1200" dirty="0"/>
            <a:t>all the night?</a:t>
          </a:r>
        </a:p>
      </dsp:txBody>
      <dsp:txXfrm>
        <a:off x="6681105" y="3178689"/>
        <a:ext cx="4676944" cy="1137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CEBC4C-C772-4002-BF3F-E335BFF9A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81E5B7B-0316-40C6-82E3-6A0A3A9E0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B36468-7F78-4F1A-AC45-E5841E61D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E273F33-E120-455A-AF80-FA8B6543C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CCD133B-CFDC-4FD0-B88B-2937F30FE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327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EA0615-6304-4D93-9110-59267F4BA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28E78B3-CB5E-4AB2-8031-D5E150659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7B3580A-EAB3-448D-BE97-102269B76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2B4268-1CFC-4AF5-B94F-47B8B919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B289F7-FA79-481B-BC62-910ABEC9E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9908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D373571-6D75-4EB5-A690-BC59B94A8B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54E5CCC-5E3F-425F-80E5-2257C97AA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7F2710-8C06-47F8-A25C-B3FDA669F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7D17CC-8698-4D78-9D4F-360C9F802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8A055A-ECB9-4A48-ACE6-C4D030FBA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890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D6399A-B4A3-415B-8232-9FCFBD5C9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48510E-DE14-431E-BC68-BDC9A4285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B6E71B-54A2-460B-80DA-17E78F47C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9A4110-B5E2-40B7-B205-A1C6B93E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F8B9C0-FEA2-4105-9B1F-411BD6B6E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2395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63C16B-BD1B-4897-AB9E-834C6453D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E58A857-975C-407C-8DFF-70CFB84E2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3FDC04-091F-4CC9-B0BF-298A093F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F48FA7-24C0-4A45-8D48-21049EB0E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CAA402-BF2A-42F5-8915-4BF57DE1D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240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3A4435-6F44-46BC-B2C4-46DEEF79C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B92DFE-22A7-4520-B7F0-14DCD7F3E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1ACEC35-1662-4306-8C27-47E105F24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0136DF1-3A07-4B75-BAF7-E2BD444FD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0528D3D-17BE-44E2-9A49-8BC3A6E8C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F16C29-BCEF-42E2-BF0A-D36ECB98B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106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1495FE-09CB-4E37-9763-FC433C015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9B40EDA-329E-49C2-B89C-CBF716791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9B2ACDE-062F-4A5E-A2FC-326D62969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F69D691-F0CB-40A0-8F05-F2DCF8B68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AD67EDF-AAF4-41E3-B8AF-0F1F0992E3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E5348E8-6DF6-4D7A-A156-A54EAA86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ACFBEA-4F69-49BF-9FF8-ABCC264CD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955F9D2-6DAD-419C-9476-09808BB7B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6549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04C9F0-F865-4404-B801-FCEC484CE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72EB841-B4FA-4E72-A6E0-156FB71BF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B597DF5-4004-4148-89B4-8E4206F3D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87EA8D6-9B26-446C-9B2D-4F2714956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46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3741F97-998A-4D07-A4DD-363F4F76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11BF0DA-20BA-441A-81DB-50CFD1A6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4A39DB-86A3-4BA3-A9B0-B8D0BD9DF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966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D96CC2-A3D1-4D55-9685-2FA9DD6B1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6FE872-6FBE-46FF-A8C0-4A5449159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EF3190A-628C-4741-8EEC-F35E5A57A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A6A9300-6965-424A-BF9E-7D723262C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E6AD03C-E483-4AD3-85B3-714D5A04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2C00FAD-0F3E-4ADD-B2BE-9AC49913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225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106C2E-02BF-415A-A577-A9A06EC71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1BE8F02-B3E9-4099-99CD-0088FF7D8C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24F5A8C-AD34-4319-BBB5-EFF682084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D95480D-638C-42B4-94A4-5F3E2BD8D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5749C86-4E2A-4DE7-8262-72303669D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7314AB-478C-4691-A066-EA25C2531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729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65CD524-3247-4A9C-B69F-7C89C504E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951C51-78DB-402B-ABB3-E6D06D0C6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1575EB-864D-494A-B1EE-742F5D7F0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87CC7-92E3-40DD-A726-E533C0911B75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B4388A-C15B-4CAA-A3E6-97E066637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4111B5-91A6-4A94-BCBF-8651DAB8F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CF970-DFA8-4B45-9E91-5A8CCFF12A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920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DB38BC-1170-420B-B139-7575435A3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7049" y="1122363"/>
            <a:ext cx="10090951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empus Sans ITC" panose="04020404030D07020202" pitchFamily="82" charset="0"/>
              </a:rPr>
              <a:t>PAST SIMPLE</a:t>
            </a:r>
            <a:br>
              <a:rPr lang="en-US" b="1" dirty="0">
                <a:latin typeface="Tempus Sans ITC" panose="04020404030D07020202" pitchFamily="82" charset="0"/>
              </a:rPr>
            </a:br>
            <a:r>
              <a:rPr lang="en-US" b="1" dirty="0">
                <a:latin typeface="Tempus Sans ITC" panose="04020404030D07020202" pitchFamily="82" charset="0"/>
              </a:rPr>
              <a:t>&amp;</a:t>
            </a:r>
            <a:br>
              <a:rPr lang="en-US" b="1" dirty="0">
                <a:latin typeface="Tempus Sans ITC" panose="04020404030D07020202" pitchFamily="82" charset="0"/>
              </a:rPr>
            </a:br>
            <a:r>
              <a:rPr lang="en-US" b="1" dirty="0">
                <a:latin typeface="Tempus Sans ITC" panose="04020404030D07020202" pitchFamily="82" charset="0"/>
              </a:rPr>
              <a:t>PAST CONTINUOUS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A705957-2F7F-4024-9D77-9E8A4B16B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2101"/>
            <a:ext cx="9144000" cy="1669001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latin typeface="Tempus Sans ITC" panose="04020404030D07020202" pitchFamily="82" charset="0"/>
              </a:rPr>
              <a:t>                                                                                                    </a:t>
            </a:r>
            <a:r>
              <a:rPr lang="en-US" sz="3600" dirty="0">
                <a:latin typeface="Tempus Sans ITC" panose="04020404030D07020202" pitchFamily="82" charset="0"/>
              </a:rPr>
              <a:t>Ana Markovic / Ana Delic</a:t>
            </a:r>
            <a:endParaRPr lang="en-US" dirty="0">
              <a:latin typeface="Tempus Sans ITC" panose="04020404030D07020202" pitchFamily="8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32CBD69-ACCF-4AE5-9626-1AC1B9F0A3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84707" y="1953086"/>
            <a:ext cx="3444536" cy="420801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Speech Bubble: Oval 5">
            <a:extLst>
              <a:ext uri="{FF2B5EF4-FFF2-40B4-BE49-F238E27FC236}">
                <a16:creationId xmlns:a16="http://schemas.microsoft.com/office/drawing/2014/main" xmlns="" id="{AAE5DE01-28D0-404C-A4CF-E78F02B1A182}"/>
              </a:ext>
            </a:extLst>
          </p:cNvPr>
          <p:cNvSpPr/>
          <p:nvPr/>
        </p:nvSpPr>
        <p:spPr>
          <a:xfrm>
            <a:off x="8478175" y="488272"/>
            <a:ext cx="2947386" cy="1562470"/>
          </a:xfrm>
          <a:prstGeom prst="wedgeEllipse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empus Sans ITC" panose="04020404030D07020202" pitchFamily="82" charset="0"/>
              </a:rPr>
              <a:t>GRAMMAR TIME</a:t>
            </a:r>
          </a:p>
        </p:txBody>
      </p:sp>
    </p:spTree>
    <p:extLst>
      <p:ext uri="{BB962C8B-B14F-4D97-AF65-F5344CB8AC3E}">
        <p14:creationId xmlns:p14="http://schemas.microsoft.com/office/powerpoint/2010/main" xmlns="" val="2800800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250AE9-58DA-44DD-BE77-D1DF59A57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625"/>
          </a:xfrm>
        </p:spPr>
        <p:txBody>
          <a:bodyPr/>
          <a:lstStyle/>
          <a:p>
            <a:pPr algn="ctr"/>
            <a:r>
              <a:rPr lang="en-US" b="1" dirty="0">
                <a:latin typeface="Tempus Sans ITC" panose="04020404030D07020202" pitchFamily="82" charset="0"/>
              </a:rPr>
              <a:t>Simple Past Tense - Structure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F56701A-D1F3-448B-A8F3-050EC75F8D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81508621"/>
              </p:ext>
            </p:extLst>
          </p:nvPr>
        </p:nvGraphicFramePr>
        <p:xfrm>
          <a:off x="355107" y="1251750"/>
          <a:ext cx="11647503" cy="510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76232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19EC67-E1E8-4C11-BFB4-82AC8E54F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23912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Simple Past Tense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EAEF15-D151-47FF-9E2A-280D651A4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9039"/>
            <a:ext cx="5157787" cy="577618"/>
          </a:xfrm>
        </p:spPr>
        <p:txBody>
          <a:bodyPr/>
          <a:lstStyle/>
          <a:p>
            <a:r>
              <a:rPr lang="en-US" dirty="0">
                <a:latin typeface="Tempus Sans ITC" panose="04020404030D07020202" pitchFamily="82" charset="0"/>
              </a:rPr>
              <a:t>Usage: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8CAD5E9-D2AF-42DA-8371-A423E6B6F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37678"/>
            <a:ext cx="5157787" cy="435198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To express completed action in the past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To describe a series of completed actions in the past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To express habits in the past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For stative verbs (have, own, be, think, know, like , need, wish…)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DF6496E-FBE2-4F7C-879A-57B1974C5D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47565"/>
            <a:ext cx="5183188" cy="719092"/>
          </a:xfrm>
        </p:spPr>
        <p:txBody>
          <a:bodyPr/>
          <a:lstStyle/>
          <a:p>
            <a:r>
              <a:rPr lang="en-US" dirty="0">
                <a:latin typeface="Tempus Sans ITC" panose="04020404030D07020202" pitchFamily="82" charset="0"/>
              </a:rPr>
              <a:t>Example: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1C52AA2-5ED9-4DFF-A415-8CC006B061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71477"/>
            <a:ext cx="5183188" cy="431818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saw</a:t>
            </a:r>
            <a:r>
              <a:rPr lang="en-US" dirty="0">
                <a:latin typeface="Tempus Sans ITC" panose="04020404030D07020202" pitchFamily="82" charset="0"/>
              </a:rPr>
              <a:t> my old friend last Friday.</a:t>
            </a:r>
          </a:p>
          <a:p>
            <a:pPr marL="0" indent="0">
              <a:buNone/>
            </a:pPr>
            <a:endParaRPr lang="en-US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finished</a:t>
            </a:r>
            <a:r>
              <a:rPr lang="en-US" u="sng" dirty="0">
                <a:latin typeface="Tempus Sans ITC" panose="04020404030D07020202" pitchFamily="82" charset="0"/>
              </a:rPr>
              <a:t> </a:t>
            </a:r>
            <a:r>
              <a:rPr lang="en-US" dirty="0">
                <a:latin typeface="Tempus Sans ITC" panose="04020404030D07020202" pitchFamily="82" charset="0"/>
              </a:rPr>
              <a:t>work,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walked</a:t>
            </a:r>
            <a:r>
              <a:rPr lang="en-US" dirty="0">
                <a:latin typeface="Tempus Sans ITC" panose="04020404030D07020202" pitchFamily="82" charset="0"/>
              </a:rPr>
              <a:t> to the beach, and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found</a:t>
            </a:r>
            <a:r>
              <a:rPr lang="en-US" dirty="0">
                <a:latin typeface="Tempus Sans ITC" panose="04020404030D07020202" pitchFamily="82" charset="0"/>
              </a:rPr>
              <a:t> a nice place to swim.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When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</a:t>
            </a:r>
            <a:r>
              <a:rPr lang="en-US" dirty="0">
                <a:latin typeface="Tempus Sans ITC" panose="04020404030D07020202" pitchFamily="82" charset="0"/>
              </a:rPr>
              <a:t> young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watched</a:t>
            </a:r>
            <a:r>
              <a:rPr lang="en-US" u="sng" dirty="0">
                <a:latin typeface="Tempus Sans ITC" panose="04020404030D07020202" pitchFamily="82" charset="0"/>
              </a:rPr>
              <a:t> </a:t>
            </a:r>
            <a:r>
              <a:rPr lang="en-US" dirty="0">
                <a:latin typeface="Tempus Sans ITC" panose="04020404030D07020202" pitchFamily="82" charset="0"/>
              </a:rPr>
              <a:t> lots of television every day after school.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He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had</a:t>
            </a:r>
            <a:r>
              <a:rPr lang="en-US" u="sng" dirty="0">
                <a:latin typeface="Tempus Sans ITC" panose="04020404030D07020202" pitchFamily="82" charset="0"/>
              </a:rPr>
              <a:t> </a:t>
            </a:r>
            <a:r>
              <a:rPr lang="en-US" dirty="0">
                <a:latin typeface="Tempus Sans ITC" panose="04020404030D07020202" pitchFamily="82" charset="0"/>
              </a:rPr>
              <a:t>a small cottage in the woods.</a:t>
            </a:r>
          </a:p>
        </p:txBody>
      </p:sp>
    </p:spTree>
    <p:extLst>
      <p:ext uri="{BB962C8B-B14F-4D97-AF65-F5344CB8AC3E}">
        <p14:creationId xmlns:p14="http://schemas.microsoft.com/office/powerpoint/2010/main" xmlns="" val="511540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FCD75D-D885-4FCE-97AE-EA5C682EB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376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Tempus Sans ITC" panose="04020404030D07020202" pitchFamily="82" charset="0"/>
              </a:rPr>
              <a:t>Irregular verbs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1FFA353D-4CE8-48C9-B51B-ADD47A2BCC1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259945779"/>
              </p:ext>
            </p:extLst>
          </p:nvPr>
        </p:nvGraphicFramePr>
        <p:xfrm>
          <a:off x="838200" y="930274"/>
          <a:ext cx="5181600" cy="5562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xmlns="" val="4257630497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xmlns="" val="4243461661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xmlns="" val="7562359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Infinitive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Past Simple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Past Participle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36360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was/were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0986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14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bought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bought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945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6518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949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drink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drunk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2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9093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48510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170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45131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52388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3202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hidden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01790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7551034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xmlns="" id="{C02BD996-DEE8-4295-B86F-C947BB745D0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696041155"/>
              </p:ext>
            </p:extLst>
          </p:nvPr>
        </p:nvGraphicFramePr>
        <p:xfrm>
          <a:off x="6269854" y="935977"/>
          <a:ext cx="5181600" cy="5562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xmlns="" val="2562927942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xmlns="" val="3417173939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xmlns="" val="23854689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Infinitive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Past Simple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Past Participle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00568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keep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6224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5057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3321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4871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051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48002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8386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6676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817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5644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spend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4822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215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73272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write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wrote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written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96946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84028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529208-017E-4EF6-A2A1-C7DCB84A4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Past Continuous - Structure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F358EECF-3486-4D40-B3AE-9E5EF45D2F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89632115"/>
              </p:ext>
            </p:extLst>
          </p:nvPr>
        </p:nvGraphicFramePr>
        <p:xfrm>
          <a:off x="133165" y="1376039"/>
          <a:ext cx="11949344" cy="4800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67165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B1A027-0EBA-4A49-81A1-47A2650CA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39892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Past Continuous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5E6B00F-F8C6-48CF-969F-582BEC51F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9609"/>
            <a:ext cx="5157787" cy="577048"/>
          </a:xfrm>
        </p:spPr>
        <p:txBody>
          <a:bodyPr/>
          <a:lstStyle/>
          <a:p>
            <a:r>
              <a:rPr lang="en-US" dirty="0">
                <a:latin typeface="Tempus Sans ITC" panose="04020404030D07020202" pitchFamily="82" charset="0"/>
              </a:rPr>
              <a:t>Usage: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E628D32-AC0E-4F40-ADDA-D8F7EA300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37678"/>
            <a:ext cx="5157787" cy="435198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Interrupted actions in the past</a:t>
            </a:r>
          </a:p>
          <a:p>
            <a:pPr marL="0" indent="0">
              <a:buNone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Parallel actions</a:t>
            </a:r>
          </a:p>
          <a:p>
            <a:pPr marL="0" indent="0">
              <a:buNone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Past habit</a:t>
            </a:r>
          </a:p>
          <a:p>
            <a:pPr marL="0" indent="0">
              <a:buNone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Specific time as an interruption</a:t>
            </a:r>
          </a:p>
          <a:p>
            <a:pPr marL="0" indent="0">
              <a:buNone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Arrangement in the past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53373D4-6D71-41EF-A30A-3873A256A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89609"/>
            <a:ext cx="5183188" cy="577048"/>
          </a:xfrm>
        </p:spPr>
        <p:txBody>
          <a:bodyPr/>
          <a:lstStyle/>
          <a:p>
            <a:r>
              <a:rPr lang="en-US" dirty="0">
                <a:latin typeface="Tempus Sans ITC" panose="04020404030D07020202" pitchFamily="82" charset="0"/>
              </a:rPr>
              <a:t>Example: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88802DF-0D91-409D-A1BF-03F2C70A05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37678"/>
            <a:ext cx="5183188" cy="465519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They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were waiting </a:t>
            </a:r>
            <a:r>
              <a:rPr lang="en-US" dirty="0">
                <a:latin typeface="Tempus Sans ITC" panose="04020404030D07020202" pitchFamily="82" charset="0"/>
              </a:rPr>
              <a:t>for the train when I spoke to them.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studying </a:t>
            </a:r>
            <a:r>
              <a:rPr lang="en-US" dirty="0">
                <a:latin typeface="Tempus Sans ITC" panose="04020404030D07020202" pitchFamily="82" charset="0"/>
              </a:rPr>
              <a:t>while my mum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watching </a:t>
            </a:r>
            <a:r>
              <a:rPr lang="en-US" dirty="0">
                <a:latin typeface="Tempus Sans ITC" panose="04020404030D07020202" pitchFamily="82" charset="0"/>
              </a:rPr>
              <a:t>TV.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</a:t>
            </a:r>
            <a:r>
              <a:rPr lang="en-US" dirty="0">
                <a:latin typeface="Tempus Sans ITC" panose="04020404030D07020202" pitchFamily="82" charset="0"/>
              </a:rPr>
              <a:t> always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cooking</a:t>
            </a:r>
            <a:r>
              <a:rPr lang="en-US" dirty="0">
                <a:latin typeface="Tempus Sans ITC" panose="04020404030D07020202" pitchFamily="82" charset="0"/>
              </a:rPr>
              <a:t> when I got home from school.</a:t>
            </a:r>
          </a:p>
          <a:p>
            <a:pPr marL="0" indent="0">
              <a:buNone/>
            </a:pPr>
            <a:endParaRPr lang="en-US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Last night at 6 p.m.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eating dinner.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was upset because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leaving</a:t>
            </a:r>
            <a:r>
              <a:rPr lang="en-US" dirty="0">
                <a:latin typeface="Tempus Sans ITC" panose="04020404030D07020202" pitchFamily="82" charset="0"/>
              </a:rPr>
              <a:t> there that morning.</a:t>
            </a:r>
          </a:p>
        </p:txBody>
      </p:sp>
    </p:spTree>
    <p:extLst>
      <p:ext uri="{BB962C8B-B14F-4D97-AF65-F5344CB8AC3E}">
        <p14:creationId xmlns:p14="http://schemas.microsoft.com/office/powerpoint/2010/main" xmlns="" val="409899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11B957-85B1-4662-9311-081ED34EC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When - While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5F67BA-A174-4572-A7CF-DDB5102C71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57779"/>
            <a:ext cx="5181600" cy="44191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      </a:t>
            </a:r>
            <a:r>
              <a:rPr lang="en-US" sz="4000" b="1" dirty="0">
                <a:latin typeface="Tempus Sans ITC" panose="04020404030D07020202" pitchFamily="82" charset="0"/>
              </a:rPr>
              <a:t>WHEN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>
                <a:latin typeface="Tempus Sans ITC" panose="04020404030D07020202" pitchFamily="82" charset="0"/>
              </a:rPr>
              <a:t>Past Simple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u="heavy" dirty="0">
                <a:uFill>
                  <a:solidFill>
                    <a:srgbClr val="00CC00"/>
                  </a:solidFill>
                </a:uFill>
                <a:latin typeface="Tempus Sans ITC" panose="04020404030D07020202" pitchFamily="82" charset="0"/>
              </a:rPr>
              <a:t>When </a:t>
            </a: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arrived </a:t>
            </a:r>
            <a:r>
              <a:rPr lang="en-US" dirty="0">
                <a:latin typeface="Tempus Sans ITC" panose="04020404030D07020202" pitchFamily="82" charset="0"/>
              </a:rPr>
              <a:t>home, my sister was watching TV in the living room.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empus Sans ITC" panose="04020404030D07020202" pitchFamily="82" charset="0"/>
              </a:rPr>
              <a:t>What were you doing </a:t>
            </a:r>
            <a:r>
              <a:rPr lang="en-US" u="heavy" dirty="0">
                <a:uFill>
                  <a:solidFill>
                    <a:srgbClr val="00CC00"/>
                  </a:solidFill>
                </a:uFill>
                <a:latin typeface="Tempus Sans ITC" panose="04020404030D07020202" pitchFamily="82" charset="0"/>
              </a:rPr>
              <a:t>when</a:t>
            </a:r>
            <a:r>
              <a:rPr lang="en-US" dirty="0">
                <a:latin typeface="Tempus Sans ITC" panose="04020404030D07020202" pitchFamily="82" charset="0"/>
              </a:rPr>
              <a:t>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called</a:t>
            </a:r>
            <a:r>
              <a:rPr lang="en-US" dirty="0">
                <a:latin typeface="Tempus Sans ITC" panose="04020404030D07020202" pitchFamily="82" charset="0"/>
              </a:rPr>
              <a:t> you?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E6DC65C-3D28-4A5A-9C14-C313C036F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latin typeface="Tempus Sans ITC" panose="04020404030D07020202" pitchFamily="82" charset="0"/>
              </a:rPr>
              <a:t>WHILE</a:t>
            </a:r>
          </a:p>
          <a:p>
            <a:pPr marL="0" indent="0" algn="ctr">
              <a:buNone/>
            </a:pPr>
            <a:endParaRPr lang="en-US" sz="4000" b="1" dirty="0">
              <a:latin typeface="Tempus Sans ITC" panose="04020404030D07020202" pitchFamily="82" charset="0"/>
            </a:endParaRPr>
          </a:p>
          <a:p>
            <a:pPr marL="0" indent="0" algn="ctr">
              <a:buNone/>
            </a:pPr>
            <a:r>
              <a:rPr lang="en-US" b="1" dirty="0">
                <a:latin typeface="Tempus Sans ITC" panose="04020404030D07020202" pitchFamily="82" charset="0"/>
              </a:rPr>
              <a:t>Past Continuous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u="sng" dirty="0">
                <a:uFill>
                  <a:solidFill>
                    <a:srgbClr val="00CC00"/>
                  </a:solidFill>
                </a:uFill>
                <a:latin typeface="Tempus Sans ITC" panose="04020404030D07020202" pitchFamily="82" charset="0"/>
              </a:rPr>
              <a:t>While</a:t>
            </a:r>
            <a:r>
              <a:rPr lang="en-US" b="1" dirty="0">
                <a:latin typeface="Tempus Sans ITC" panose="04020404030D07020202" pitchFamily="82" charset="0"/>
              </a:rPr>
              <a:t> we </a:t>
            </a:r>
            <a:r>
              <a:rPr lang="en-US" b="1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were watching</a:t>
            </a:r>
            <a:r>
              <a:rPr lang="en-US" b="1" dirty="0">
                <a:latin typeface="Tempus Sans ITC" panose="04020404030D07020202" pitchFamily="82" charset="0"/>
              </a:rPr>
              <a:t> TV, our parents left.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>
                <a:latin typeface="Tempus Sans ITC" panose="04020404030D07020202" pitchFamily="82" charset="0"/>
              </a:rPr>
              <a:t>My phone rang </a:t>
            </a:r>
            <a:r>
              <a:rPr lang="en-US" b="1" u="heavy" dirty="0">
                <a:uFill>
                  <a:solidFill>
                    <a:srgbClr val="00CC00"/>
                  </a:solidFill>
                </a:uFill>
                <a:latin typeface="Tempus Sans ITC" panose="04020404030D07020202" pitchFamily="82" charset="0"/>
              </a:rPr>
              <a:t>while</a:t>
            </a:r>
            <a:r>
              <a:rPr lang="en-US" b="1" dirty="0">
                <a:latin typeface="Tempus Sans ITC" panose="04020404030D07020202" pitchFamily="82" charset="0"/>
              </a:rPr>
              <a:t> I </a:t>
            </a:r>
            <a:r>
              <a:rPr lang="en-US" b="1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having</a:t>
            </a:r>
            <a:r>
              <a:rPr lang="en-US" b="1" dirty="0">
                <a:latin typeface="Tempus Sans ITC" panose="04020404030D07020202" pitchFamily="82" charset="0"/>
              </a:rPr>
              <a:t> a shower.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xmlns="" id="{01D145AB-C4D4-435C-9464-42D7DDFCD885}"/>
              </a:ext>
            </a:extLst>
          </p:cNvPr>
          <p:cNvSpPr/>
          <p:nvPr/>
        </p:nvSpPr>
        <p:spPr>
          <a:xfrm>
            <a:off x="3226293" y="2254927"/>
            <a:ext cx="656948" cy="834501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xmlns="" id="{5F247435-CD7B-44B7-A7DF-2363BD721332}"/>
              </a:ext>
            </a:extLst>
          </p:cNvPr>
          <p:cNvSpPr/>
          <p:nvPr/>
        </p:nvSpPr>
        <p:spPr>
          <a:xfrm>
            <a:off x="8461159" y="2334825"/>
            <a:ext cx="603682" cy="834501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4327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433971-1A66-4EBC-99DC-79EA8DADD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38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Exercises: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84D5A5-2531-4F06-B07E-27DFB64F2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38"/>
            <a:ext cx="10515600" cy="522007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empus Sans ITC" panose="04020404030D07020202" pitchFamily="82" charset="0"/>
              </a:rPr>
              <a:t>Complete the sentences with Past Simple or Past Continuous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While we __________(cycle), we _____(see) some boy scouts.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When the weather ______(get)better, we ____(walk)back home.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You _____(not listen) to the teacher when he ____(ask) you a question.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I _______(not answer) the phone while I _____(have) a dinner.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Andrea _____(drink) a glass of water when she accidentally ____(drop) the glass.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Our car ___(break) while we ________(come back) last week.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While we ______(go) to the ZOO our car _____(break down).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Liam _______(write) an essay when I ____(find) him in the library.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783A92A-47D4-4D8B-AB79-9BE7BA6E2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34137" y="0"/>
            <a:ext cx="2190750" cy="20859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131780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CE4E253-E8BF-4207-8AA5-92F6450A4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974"/>
            <a:ext cx="12295573" cy="685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0231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581</Words>
  <Application>Microsoft Office PowerPoint</Application>
  <PresentationFormat>Custom</PresentationFormat>
  <Paragraphs>173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PAST SIMPLE &amp; PAST CONTINUOUS </vt:lpstr>
      <vt:lpstr>Simple Past Tense - Structure</vt:lpstr>
      <vt:lpstr>Simple Past Tense</vt:lpstr>
      <vt:lpstr>Irregular verbs</vt:lpstr>
      <vt:lpstr>Past Continuous - Structure</vt:lpstr>
      <vt:lpstr>Past Continuous</vt:lpstr>
      <vt:lpstr>When - While</vt:lpstr>
      <vt:lpstr>Exercises: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&amp; PAST CONTINUOUS</dc:title>
  <dc:creator>Nastavnik</dc:creator>
  <cp:lastModifiedBy>EOP</cp:lastModifiedBy>
  <cp:revision>16</cp:revision>
  <dcterms:created xsi:type="dcterms:W3CDTF">2020-11-21T19:59:37Z</dcterms:created>
  <dcterms:modified xsi:type="dcterms:W3CDTF">2020-11-22T18:07:16Z</dcterms:modified>
</cp:coreProperties>
</file>