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8379D7A-1399-4182-893B-93FB50581214}" type="datetimeFigureOut">
              <a:rPr lang="en-US" smtClean="0"/>
              <a:pPr/>
              <a:t>10/20/2020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20C6909-5C67-485E-9065-3C5DC5DB1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400816" cy="7254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Geographical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Riverbank - the land at either edge of a river</a:t>
            </a:r>
          </a:p>
          <a:p>
            <a:pPr>
              <a:buNone/>
            </a:pPr>
            <a:r>
              <a:rPr lang="en-US" dirty="0" smtClean="0"/>
              <a:t>Foothill -  </a:t>
            </a:r>
            <a:r>
              <a:rPr lang="en-US" dirty="0" smtClean="0"/>
              <a:t>bottom part of a hill or mountain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Valley - an area of lowland between hills or mountains</a:t>
            </a:r>
          </a:p>
          <a:p>
            <a:pPr>
              <a:buNone/>
            </a:pPr>
            <a:r>
              <a:rPr lang="en-US" dirty="0" smtClean="0"/>
              <a:t>Coast - the land next to or close to the sea</a:t>
            </a:r>
          </a:p>
          <a:p>
            <a:pPr>
              <a:buNone/>
            </a:pPr>
            <a:r>
              <a:rPr lang="en-US" dirty="0" smtClean="0"/>
              <a:t>Peninsula - a long piece of land that sticks out from a larger area of land into the sea</a:t>
            </a:r>
          </a:p>
          <a:p>
            <a:pPr>
              <a:buNone/>
            </a:pPr>
            <a:r>
              <a:rPr lang="en-US" dirty="0" smtClean="0"/>
              <a:t>Glacier - a large mass of ice</a:t>
            </a:r>
          </a:p>
          <a:p>
            <a:pPr>
              <a:buNone/>
            </a:pPr>
            <a:r>
              <a:rPr lang="en-US" dirty="0" smtClean="0"/>
              <a:t>Dam - a wall built across a river that stops the river's flow and collects the water</a:t>
            </a:r>
          </a:p>
          <a:p>
            <a:pPr>
              <a:buNone/>
            </a:pPr>
            <a:r>
              <a:rPr lang="en-US" dirty="0" smtClean="0"/>
              <a:t>Bay - A body of water partially enclosed by land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7254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Underlined verbs from the 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r>
              <a:rPr lang="en-US" dirty="0" smtClean="0"/>
              <a:t>Flow - move steadily and continuously in a stream</a:t>
            </a:r>
          </a:p>
          <a:p>
            <a:r>
              <a:rPr lang="en-US" dirty="0" smtClean="0"/>
              <a:t>Flood – become covered with water</a:t>
            </a:r>
          </a:p>
          <a:p>
            <a:r>
              <a:rPr lang="en-US" dirty="0" smtClean="0"/>
              <a:t>Burst - to break open or apart suddenly</a:t>
            </a:r>
          </a:p>
          <a:p>
            <a:r>
              <a:rPr lang="en-US" dirty="0" smtClean="0"/>
              <a:t>Strike - occur suddenly and have harmful or damaging effects</a:t>
            </a:r>
          </a:p>
          <a:p>
            <a:r>
              <a:rPr lang="en-US" dirty="0" smtClean="0"/>
              <a:t>Overlook - have a view of from above</a:t>
            </a:r>
          </a:p>
          <a:p>
            <a:r>
              <a:rPr lang="en-US" dirty="0" smtClean="0"/>
              <a:t>Erupt - become active and eject lava, ash, and gases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5825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Highlighted words from the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/>
          <a:lstStyle/>
          <a:p>
            <a:r>
              <a:rPr lang="en-US" dirty="0" smtClean="0"/>
              <a:t>Evacuate – move to a safer place</a:t>
            </a:r>
          </a:p>
          <a:p>
            <a:r>
              <a:rPr lang="en-US" dirty="0" smtClean="0"/>
              <a:t>Destroyed - damaged</a:t>
            </a:r>
            <a:r>
              <a:rPr lang="en-US" dirty="0" smtClean="0"/>
              <a:t> </a:t>
            </a:r>
            <a:r>
              <a:rPr lang="en-US" dirty="0" smtClean="0"/>
              <a:t>badly</a:t>
            </a:r>
          </a:p>
          <a:p>
            <a:r>
              <a:rPr lang="en-US" dirty="0" smtClean="0"/>
              <a:t>Located – to be in a particular place</a:t>
            </a:r>
          </a:p>
          <a:p>
            <a:r>
              <a:rPr lang="en-US" dirty="0" smtClean="0"/>
              <a:t>Reduce – make something smaller in size, amount, degree</a:t>
            </a:r>
          </a:p>
          <a:p>
            <a:r>
              <a:rPr lang="en-US" dirty="0" smtClean="0"/>
              <a:t>Produce – to make something</a:t>
            </a:r>
          </a:p>
          <a:p>
            <a:r>
              <a:rPr lang="en-US" dirty="0" smtClean="0"/>
              <a:t>Predict</a:t>
            </a:r>
            <a:r>
              <a:rPr lang="en-US" b="1" dirty="0" smtClean="0"/>
              <a:t> </a:t>
            </a:r>
            <a:r>
              <a:rPr lang="en-US" dirty="0" smtClean="0"/>
              <a:t>- to say that an event or action will happen in the future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244</TotalTime>
  <Words>43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Technic</vt:lpstr>
      <vt:lpstr>Geographical features</vt:lpstr>
      <vt:lpstr>Underlined verbs from the article</vt:lpstr>
      <vt:lpstr>Highlighted words from the text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19</cp:revision>
  <dcterms:created xsi:type="dcterms:W3CDTF">2020-10-19T16:46:04Z</dcterms:created>
  <dcterms:modified xsi:type="dcterms:W3CDTF">2020-10-20T12:45:09Z</dcterms:modified>
</cp:coreProperties>
</file>