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27EE45C5-4B09-4132-A24B-A5C9163A9DCF}" type="datetimeFigureOut">
              <a:rPr lang="en-US" smtClean="0"/>
              <a:t>11/23/2020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EC2CF7F-245F-404F-9CF9-5A7A0DF1DB5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E45C5-4B09-4132-A24B-A5C9163A9DCF}" type="datetimeFigureOut">
              <a:rPr lang="en-US" smtClean="0"/>
              <a:t>11/23/2020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2CF7F-245F-404F-9CF9-5A7A0DF1DB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E45C5-4B09-4132-A24B-A5C9163A9DCF}" type="datetimeFigureOut">
              <a:rPr lang="en-US" smtClean="0"/>
              <a:t>11/23/2020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2CF7F-245F-404F-9CF9-5A7A0DF1DB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7EE45C5-4B09-4132-A24B-A5C9163A9DCF}" type="datetimeFigureOut">
              <a:rPr lang="en-US" smtClean="0"/>
              <a:t>11/23/2020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EC2CF7F-245F-404F-9CF9-5A7A0DF1DB5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27EE45C5-4B09-4132-A24B-A5C9163A9DCF}" type="datetimeFigureOut">
              <a:rPr lang="en-US" smtClean="0"/>
              <a:t>11/23/2020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EC2CF7F-245F-404F-9CF9-5A7A0DF1DB5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E45C5-4B09-4132-A24B-A5C9163A9DCF}" type="datetimeFigureOut">
              <a:rPr lang="en-US" smtClean="0"/>
              <a:t>11/23/2020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2CF7F-245F-404F-9CF9-5A7A0DF1DB5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E45C5-4B09-4132-A24B-A5C9163A9DCF}" type="datetimeFigureOut">
              <a:rPr lang="en-US" smtClean="0"/>
              <a:t>11/23/2020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2CF7F-245F-404F-9CF9-5A7A0DF1DB57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7EE45C5-4B09-4132-A24B-A5C9163A9DCF}" type="datetimeFigureOut">
              <a:rPr lang="en-US" smtClean="0"/>
              <a:t>11/23/2020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EC2CF7F-245F-404F-9CF9-5A7A0DF1DB5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E45C5-4B09-4132-A24B-A5C9163A9DCF}" type="datetimeFigureOut">
              <a:rPr lang="en-US" smtClean="0"/>
              <a:t>11/23/2020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2CF7F-245F-404F-9CF9-5A7A0DF1DB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7EE45C5-4B09-4132-A24B-A5C9163A9DCF}" type="datetimeFigureOut">
              <a:rPr lang="en-US" smtClean="0"/>
              <a:t>11/23/2020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EC2CF7F-245F-404F-9CF9-5A7A0DF1DB57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7EE45C5-4B09-4132-A24B-A5C9163A9DCF}" type="datetimeFigureOut">
              <a:rPr lang="en-US" smtClean="0"/>
              <a:t>11/23/2020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EC2CF7F-245F-404F-9CF9-5A7A0DF1DB57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27EE45C5-4B09-4132-A24B-A5C9163A9DCF}" type="datetimeFigureOut">
              <a:rPr lang="en-US" smtClean="0"/>
              <a:t>11/23/2020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EC2CF7F-245F-404F-9CF9-5A7A0DF1DB5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6. get well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467600" cy="48896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Vocabulary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428604"/>
            <a:ext cx="8143900" cy="6429396"/>
          </a:xfrm>
        </p:spPr>
        <p:txBody>
          <a:bodyPr/>
          <a:lstStyle/>
          <a:p>
            <a:r>
              <a:rPr lang="en-US" sz="2000" dirty="0" smtClean="0"/>
              <a:t>To insure – to protect yourself  against risk by regularly paying a special company that will provide money if you are injured (</a:t>
            </a:r>
            <a:r>
              <a:rPr lang="en-US" sz="2000" dirty="0" err="1" smtClean="0"/>
              <a:t>osigurati</a:t>
            </a:r>
            <a:r>
              <a:rPr lang="en-US" sz="2000" dirty="0" smtClean="0"/>
              <a:t> se)</a:t>
            </a:r>
          </a:p>
          <a:p>
            <a:r>
              <a:rPr lang="en-US" sz="2000" dirty="0" smtClean="0"/>
              <a:t>Sprain - </a:t>
            </a:r>
            <a:r>
              <a:rPr lang="en-US" sz="2000" dirty="0" smtClean="0"/>
              <a:t>to </a:t>
            </a:r>
            <a:r>
              <a:rPr lang="en-US" sz="2000" dirty="0" smtClean="0"/>
              <a:t>cause</a:t>
            </a:r>
            <a:r>
              <a:rPr lang="en-US" sz="2000" dirty="0" smtClean="0"/>
              <a:t> an injury to </a:t>
            </a:r>
            <a:r>
              <a:rPr lang="en-US" sz="2000" dirty="0" smtClean="0"/>
              <a:t>a joint</a:t>
            </a:r>
            <a:r>
              <a:rPr lang="en-US" sz="2000" dirty="0" smtClean="0"/>
              <a:t> </a:t>
            </a:r>
            <a:r>
              <a:rPr lang="en-US" sz="2000" dirty="0" smtClean="0"/>
              <a:t>(a</a:t>
            </a:r>
            <a:r>
              <a:rPr lang="en-US" sz="2000" dirty="0" smtClean="0"/>
              <a:t> place where two </a:t>
            </a:r>
            <a:r>
              <a:rPr lang="en-US" sz="2000" dirty="0" smtClean="0"/>
              <a:t>bones are connected)</a:t>
            </a:r>
            <a:r>
              <a:rPr lang="en-US" sz="2000" dirty="0" smtClean="0"/>
              <a:t> by a </a:t>
            </a:r>
            <a:r>
              <a:rPr lang="en-US" sz="2000" dirty="0" smtClean="0"/>
              <a:t>sudden</a:t>
            </a:r>
            <a:r>
              <a:rPr lang="en-US" sz="2000" dirty="0" smtClean="0"/>
              <a:t> </a:t>
            </a:r>
            <a:r>
              <a:rPr lang="en-US" sz="2000" dirty="0" smtClean="0"/>
              <a:t>movement. (</a:t>
            </a:r>
            <a:r>
              <a:rPr lang="en-US" sz="2000" dirty="0" err="1" smtClean="0"/>
              <a:t>uganuti</a:t>
            </a:r>
            <a:r>
              <a:rPr lang="en-US" sz="2000" dirty="0" smtClean="0"/>
              <a:t>, </a:t>
            </a:r>
            <a:r>
              <a:rPr lang="en-US" sz="2000" dirty="0" err="1" smtClean="0"/>
              <a:t>uganu</a:t>
            </a:r>
            <a:r>
              <a:rPr lang="sr-Latn-ME" sz="2000" dirty="0" smtClean="0"/>
              <a:t>će</a:t>
            </a:r>
            <a:r>
              <a:rPr lang="en-US" sz="2000" dirty="0" smtClean="0"/>
              <a:t>)</a:t>
            </a:r>
            <a:endParaRPr lang="sr-Latn-ME" sz="2000" dirty="0" smtClean="0"/>
          </a:p>
          <a:p>
            <a:r>
              <a:rPr lang="en-US" sz="2000" dirty="0" smtClean="0"/>
              <a:t>C</a:t>
            </a:r>
            <a:r>
              <a:rPr lang="sr-Latn-ME" sz="2000" dirty="0" smtClean="0"/>
              <a:t>ut – </a:t>
            </a:r>
            <a:r>
              <a:rPr lang="en-US" sz="2000" dirty="0" smtClean="0"/>
              <a:t>to break the surface of </a:t>
            </a:r>
            <a:r>
              <a:rPr lang="en-US" sz="2000" dirty="0" smtClean="0"/>
              <a:t>something</a:t>
            </a:r>
            <a:r>
              <a:rPr lang="sr-Latn-ME" sz="2000" dirty="0" smtClean="0"/>
              <a:t>  using a sharp tool</a:t>
            </a:r>
          </a:p>
          <a:p>
            <a:r>
              <a:rPr lang="en-US" sz="2000" dirty="0" smtClean="0"/>
              <a:t>B</a:t>
            </a:r>
            <a:r>
              <a:rPr lang="sr-Latn-ME" sz="2000" dirty="0" smtClean="0"/>
              <a:t>ruise (as noun) – an injury where the skin is darker in colour, often as a result of being hit by something (modrica); (as verb) – to develop a bruise (dobiti modricu)</a:t>
            </a:r>
          </a:p>
          <a:p>
            <a:r>
              <a:rPr lang="en-US" sz="2000" dirty="0" smtClean="0"/>
              <a:t>S</a:t>
            </a:r>
            <a:r>
              <a:rPr lang="sr-Latn-ME" sz="2000" dirty="0" smtClean="0"/>
              <a:t>cratch ( as verb) - to damage a surface of your skin slightly with or on something sharp or rough (ogrebati se); (as noun) – a mark made by scratching (ogrebotina)</a:t>
            </a:r>
          </a:p>
          <a:p>
            <a:r>
              <a:rPr lang="sr-Latn-ME" sz="2000" dirty="0" smtClean="0"/>
              <a:t>Burn – injury caused by fire of extreme heat, or to cause this to happen (noun – opekotina; verb – opeći se)</a:t>
            </a:r>
          </a:p>
          <a:p>
            <a:r>
              <a:rPr lang="sr-Latn-ME" sz="2000" dirty="0" smtClean="0"/>
              <a:t>Dislocate – to force a bone suddenly out of it’s correct position (iščašiti)</a:t>
            </a:r>
          </a:p>
          <a:p>
            <a:pPr>
              <a:buNone/>
            </a:pPr>
            <a:endParaRPr lang="sr-Latn-ME" sz="2000" dirty="0" smtClean="0"/>
          </a:p>
          <a:p>
            <a:endParaRPr lang="sr-Latn-ME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0"/>
            <a:ext cx="7467600" cy="439718"/>
          </a:xfrm>
        </p:spPr>
        <p:txBody>
          <a:bodyPr>
            <a:normAutofit fontScale="90000"/>
          </a:bodyPr>
          <a:lstStyle/>
          <a:p>
            <a:r>
              <a:rPr lang="sr-Latn-ME" dirty="0" smtClean="0"/>
              <a:t>Parts of the body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000100" y="571480"/>
            <a:ext cx="6397752" cy="60722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467600" cy="439718"/>
          </a:xfrm>
        </p:spPr>
        <p:txBody>
          <a:bodyPr>
            <a:normAutofit fontScale="90000"/>
          </a:bodyPr>
          <a:lstStyle/>
          <a:p>
            <a:r>
              <a:rPr lang="sr-Latn-ME" dirty="0" smtClean="0"/>
              <a:t>Word families - injuries</a:t>
            </a: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71471" y="1214422"/>
            <a:ext cx="7754475" cy="42495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ME" dirty="0" smtClean="0"/>
              <a:t>Body idioms</a:t>
            </a:r>
            <a:endParaRPr lang="en-US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85720" y="2214554"/>
            <a:ext cx="8296677" cy="2379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62</TotalTime>
  <Words>44</Words>
  <Application>Microsoft Office PowerPoint</Application>
  <PresentationFormat>On-screen Show (4:3)</PresentationFormat>
  <Paragraphs>12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Oriel</vt:lpstr>
      <vt:lpstr>6. get well</vt:lpstr>
      <vt:lpstr>Vocabulary</vt:lpstr>
      <vt:lpstr>Parts of the body</vt:lpstr>
      <vt:lpstr>Word families - injuries</vt:lpstr>
      <vt:lpstr>Body idioms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6. get well</dc:title>
  <dc:creator>Dell</dc:creator>
  <cp:lastModifiedBy>Dell</cp:lastModifiedBy>
  <cp:revision>7</cp:revision>
  <dcterms:created xsi:type="dcterms:W3CDTF">2020-11-23T15:27:31Z</dcterms:created>
  <dcterms:modified xsi:type="dcterms:W3CDTF">2020-11-23T16:29:59Z</dcterms:modified>
</cp:coreProperties>
</file>