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CF4C73B-ADCC-4237-883A-FABC75378024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82E2D8-12A5-41D4-BAAB-412BFA5A8D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Vrste </a:t>
            </a:r>
            <a:r>
              <a:rPr lang="hr-HR" dirty="0"/>
              <a:t>instalacionih prekidača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45224"/>
            <a:ext cx="6172200" cy="929698"/>
          </a:xfrm>
        </p:spPr>
        <p:txBody>
          <a:bodyPr/>
          <a:lstStyle/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229600" cy="5606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Osnovne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vrste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prekidača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niski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napon</a:t>
            </a:r>
            <a:r>
              <a:rPr lang="sr-Latn-ME" sz="3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sr-Latn-ME" sz="3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3000" dirty="0" smtClean="0"/>
          </a:p>
          <a:p>
            <a:pPr lvl="0"/>
            <a:r>
              <a:rPr lang="en-US" sz="3200" dirty="0" err="1" smtClean="0"/>
              <a:t>instalacioni</a:t>
            </a:r>
            <a:r>
              <a:rPr lang="en-US" sz="3200" dirty="0" smtClean="0"/>
              <a:t> </a:t>
            </a:r>
            <a:r>
              <a:rPr lang="en-US" sz="3200" dirty="0" err="1"/>
              <a:t>prekidači</a:t>
            </a:r>
            <a:endParaRPr lang="en-US" sz="3200" dirty="0"/>
          </a:p>
          <a:p>
            <a:pPr lvl="0"/>
            <a:r>
              <a:rPr lang="en-US" sz="3200" dirty="0" err="1"/>
              <a:t>stepenišni</a:t>
            </a:r>
            <a:r>
              <a:rPr lang="en-US" sz="3200" dirty="0"/>
              <a:t> </a:t>
            </a:r>
            <a:r>
              <a:rPr lang="en-US" sz="3200" dirty="0" err="1"/>
              <a:t>autmatski</a:t>
            </a:r>
            <a:r>
              <a:rPr lang="en-US" sz="3200" dirty="0"/>
              <a:t> </a:t>
            </a:r>
            <a:r>
              <a:rPr lang="en-US" sz="3200" dirty="0" err="1"/>
              <a:t>prekidači</a:t>
            </a:r>
            <a:endParaRPr lang="en-US" sz="3200" dirty="0"/>
          </a:p>
          <a:p>
            <a:pPr lvl="0"/>
            <a:r>
              <a:rPr lang="en-US" sz="3200" dirty="0" err="1"/>
              <a:t>ručni</a:t>
            </a:r>
            <a:r>
              <a:rPr lang="en-US" sz="3200" dirty="0"/>
              <a:t> </a:t>
            </a:r>
            <a:r>
              <a:rPr lang="en-US" sz="3200" dirty="0" err="1"/>
              <a:t>prekidači</a:t>
            </a:r>
            <a:endParaRPr lang="en-US" sz="3200" dirty="0"/>
          </a:p>
          <a:p>
            <a:pPr lvl="0"/>
            <a:r>
              <a:rPr lang="en-US" sz="3200" dirty="0" err="1"/>
              <a:t>autmatski</a:t>
            </a:r>
            <a:r>
              <a:rPr lang="en-US" sz="3200" dirty="0"/>
              <a:t> </a:t>
            </a:r>
            <a:r>
              <a:rPr lang="en-US" sz="3200" dirty="0" err="1"/>
              <a:t>prekidači</a:t>
            </a:r>
            <a:endParaRPr lang="en-US" sz="3200" dirty="0"/>
          </a:p>
          <a:p>
            <a:pPr lvl="0"/>
            <a:r>
              <a:rPr lang="en-US" sz="3200" dirty="0" err="1"/>
              <a:t>zaštitni</a:t>
            </a:r>
            <a:r>
              <a:rPr lang="en-US" sz="3200" dirty="0"/>
              <a:t> </a:t>
            </a:r>
            <a:r>
              <a:rPr lang="en-US" sz="3200" dirty="0" err="1"/>
              <a:t>motorni</a:t>
            </a:r>
            <a:r>
              <a:rPr lang="en-US" sz="3200" dirty="0"/>
              <a:t> </a:t>
            </a:r>
            <a:r>
              <a:rPr lang="en-US" sz="3200" dirty="0" err="1" smtClean="0"/>
              <a:t>prekidači</a:t>
            </a:r>
            <a:endParaRPr lang="sr-Latn-ME" sz="3200" dirty="0" smtClean="0"/>
          </a:p>
          <a:p>
            <a:pPr lvl="0">
              <a:buNone/>
            </a:pPr>
            <a:endParaRPr lang="en-US" sz="3200" dirty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208912" cy="5925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err="1"/>
              <a:t>Prekidači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se </a:t>
            </a:r>
            <a:r>
              <a:rPr lang="en-US" sz="3200" dirty="0" err="1" smtClean="0"/>
              <a:t>upotrebljavaju</a:t>
            </a:r>
            <a:endParaRPr lang="sr-Latn-ME" sz="3200" dirty="0" smtClean="0"/>
          </a:p>
          <a:p>
            <a:pPr>
              <a:buNone/>
            </a:pPr>
            <a:r>
              <a:rPr lang="sr-Latn-ME" sz="3200" dirty="0" err="1" smtClean="0"/>
              <a:t>n</a:t>
            </a:r>
            <a:r>
              <a:rPr lang="en-US" sz="3200" dirty="0" err="1" smtClean="0"/>
              <a:t>eposredno</a:t>
            </a:r>
            <a:r>
              <a:rPr lang="sr-Latn-ME" sz="3200" dirty="0" smtClean="0"/>
              <a:t> </a:t>
            </a:r>
            <a:r>
              <a:rPr lang="en-US" sz="3200" dirty="0" smtClean="0"/>
              <a:t>u </a:t>
            </a:r>
            <a:r>
              <a:rPr lang="en-US" sz="3200" dirty="0" err="1"/>
              <a:t>električnoj</a:t>
            </a:r>
            <a:r>
              <a:rPr lang="en-US" sz="3200" dirty="0"/>
              <a:t> </a:t>
            </a:r>
            <a:r>
              <a:rPr lang="en-US" sz="3200" dirty="0" err="1" smtClean="0"/>
              <a:t>instalaciji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bez</a:t>
            </a:r>
            <a:r>
              <a:rPr lang="en-US" sz="3200" dirty="0" smtClean="0"/>
              <a:t>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obzira</a:t>
            </a:r>
            <a:r>
              <a:rPr lang="en-US" sz="3200" dirty="0" smtClean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vrstu</a:t>
            </a:r>
            <a:r>
              <a:rPr lang="en-US" sz="3200" dirty="0"/>
              <a:t> </a:t>
            </a:r>
            <a:r>
              <a:rPr lang="en-US" sz="3200" dirty="0" err="1" smtClean="0"/>
              <a:t>prijemnika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nazivaju</a:t>
            </a:r>
            <a:r>
              <a:rPr lang="en-US" sz="3200" dirty="0" smtClean="0"/>
              <a:t> </a:t>
            </a:r>
            <a:r>
              <a:rPr lang="en-US" sz="3200" dirty="0"/>
              <a:t>se </a:t>
            </a:r>
            <a:endParaRPr lang="sr-Latn-ME" sz="3200" dirty="0" smtClean="0"/>
          </a:p>
          <a:p>
            <a:pPr>
              <a:buNone/>
            </a:pPr>
            <a:r>
              <a:rPr lang="sr-Latn-ME" sz="3200" b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</a:rPr>
              <a:t>nstalacionim</a:t>
            </a:r>
            <a:r>
              <a:rPr lang="sr-Latn-ME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</a:rPr>
              <a:t>prekidačima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sr-Latn-ME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Instalacioni</a:t>
            </a:r>
            <a:r>
              <a:rPr lang="en-US" sz="3200" dirty="0" smtClean="0"/>
              <a:t> </a:t>
            </a:r>
            <a:r>
              <a:rPr lang="en-US" sz="3200" dirty="0" err="1"/>
              <a:t>prekidači</a:t>
            </a:r>
            <a:r>
              <a:rPr lang="en-US" sz="3200" dirty="0"/>
              <a:t> </a:t>
            </a:r>
            <a:r>
              <a:rPr lang="en-US" sz="3200" dirty="0" err="1"/>
              <a:t>izrađuju</a:t>
            </a:r>
            <a:r>
              <a:rPr lang="en-US" sz="3200" dirty="0"/>
              <a:t> </a:t>
            </a:r>
            <a:r>
              <a:rPr lang="en-US" sz="3200" dirty="0" smtClean="0"/>
              <a:t>se</a:t>
            </a:r>
            <a:r>
              <a:rPr lang="sr-Latn-ME" sz="3200" dirty="0" smtClean="0"/>
              <a:t>:</a:t>
            </a:r>
          </a:p>
          <a:p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napone</a:t>
            </a:r>
            <a:r>
              <a:rPr lang="sr-Latn-ME" sz="3200" dirty="0" smtClean="0"/>
              <a:t> </a:t>
            </a:r>
            <a:r>
              <a:rPr lang="en-US" sz="3200" dirty="0" smtClean="0"/>
              <a:t>do </a:t>
            </a:r>
            <a:r>
              <a:rPr lang="en-US" sz="3200" dirty="0"/>
              <a:t>500V, </a:t>
            </a:r>
            <a:endParaRPr lang="sr-Latn-ME" sz="3200" dirty="0" smtClean="0"/>
          </a:p>
          <a:p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/>
              <a:t>struje</a:t>
            </a:r>
            <a:r>
              <a:rPr lang="en-US" sz="3200" dirty="0"/>
              <a:t> </a:t>
            </a:r>
            <a:r>
              <a:rPr lang="en-US" sz="3200" dirty="0" smtClean="0"/>
              <a:t>:</a:t>
            </a:r>
            <a:r>
              <a:rPr lang="sr-Latn-ME" sz="3200" dirty="0" smtClean="0"/>
              <a:t> </a:t>
            </a:r>
            <a:r>
              <a:rPr lang="en-US" sz="3200" dirty="0" smtClean="0"/>
              <a:t>6</a:t>
            </a:r>
            <a:r>
              <a:rPr lang="en-US" sz="3200" dirty="0"/>
              <a:t>, 10, 16 </a:t>
            </a:r>
            <a:r>
              <a:rPr lang="en-US" sz="3200" dirty="0" err="1"/>
              <a:t>i</a:t>
            </a:r>
            <a:r>
              <a:rPr lang="en-US" sz="3200" dirty="0"/>
              <a:t> 25A.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Instalacione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prekidače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dijelimo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pokretu</a:t>
            </a:r>
            <a:r>
              <a:rPr lang="en-US" sz="3200" dirty="0" smtClean="0"/>
              <a:t> </a:t>
            </a:r>
            <a:r>
              <a:rPr lang="en-US" sz="3200" dirty="0" err="1" smtClean="0"/>
              <a:t>kojim</a:t>
            </a:r>
            <a:r>
              <a:rPr lang="en-US" sz="3200" dirty="0" smtClean="0"/>
              <a:t> se </a:t>
            </a:r>
            <a:r>
              <a:rPr lang="en-US" sz="3200" dirty="0" err="1" smtClean="0"/>
              <a:t>rukuje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prekidačem</a:t>
            </a:r>
            <a:endParaRPr lang="sr-Latn-ME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spoljnoj</a:t>
            </a:r>
            <a:r>
              <a:rPr lang="en-US" sz="3200" dirty="0" smtClean="0"/>
              <a:t> </a:t>
            </a:r>
            <a:r>
              <a:rPr lang="en-US" sz="3200" dirty="0" err="1" smtClean="0"/>
              <a:t>konstrukciji</a:t>
            </a:r>
            <a:r>
              <a:rPr lang="en-US" sz="3200" dirty="0" smtClean="0"/>
              <a:t> </a:t>
            </a:r>
            <a:r>
              <a:rPr lang="en-US" sz="3200" dirty="0" err="1" smtClean="0"/>
              <a:t>ili</a:t>
            </a:r>
            <a:r>
              <a:rPr lang="en-US" sz="3200" dirty="0" smtClean="0"/>
              <a:t> </a:t>
            </a:r>
            <a:r>
              <a:rPr lang="en-US" sz="3200" dirty="0" err="1" smtClean="0"/>
              <a:t>sredini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koju</a:t>
            </a:r>
            <a:r>
              <a:rPr lang="en-US" sz="3200" dirty="0" smtClean="0"/>
              <a:t> je </a:t>
            </a:r>
            <a:r>
              <a:rPr lang="en-US" sz="3200" dirty="0" err="1" smtClean="0"/>
              <a:t>prekidač</a:t>
            </a:r>
            <a:r>
              <a:rPr lang="en-US" sz="3200" dirty="0" smtClean="0"/>
              <a:t> </a:t>
            </a:r>
            <a:r>
              <a:rPr lang="en-US" sz="3200" dirty="0" err="1" smtClean="0"/>
              <a:t>izrađen</a:t>
            </a:r>
            <a:endParaRPr lang="sr-Latn-ME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funkiciji</a:t>
            </a:r>
            <a:r>
              <a:rPr lang="en-US" sz="3200" dirty="0" smtClean="0"/>
              <a:t> </a:t>
            </a:r>
            <a:r>
              <a:rPr lang="en-US" sz="3200" dirty="0" err="1" smtClean="0"/>
              <a:t>koju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prekidaš</a:t>
            </a:r>
            <a:r>
              <a:rPr lang="en-US" sz="3200" dirty="0" smtClean="0"/>
              <a:t> </a:t>
            </a:r>
            <a:r>
              <a:rPr lang="en-US" sz="3200" dirty="0" err="1" smtClean="0"/>
              <a:t>vrši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147248" cy="5925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Prema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pokretu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rukovanje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razlikujemo</a:t>
            </a:r>
            <a:r>
              <a:rPr lang="en-US" sz="3200" dirty="0" smtClean="0"/>
              <a:t>:</a:t>
            </a:r>
            <a:endParaRPr lang="sr-Latn-ME" sz="3200" dirty="0" smtClean="0"/>
          </a:p>
          <a:p>
            <a:pPr>
              <a:buNone/>
            </a:pPr>
            <a:r>
              <a:rPr lang="en-US" sz="3200" dirty="0" smtClean="0"/>
              <a:t> </a:t>
            </a:r>
            <a:endParaRPr lang="en-US" sz="3200" dirty="0" smtClean="0"/>
          </a:p>
          <a:p>
            <a:r>
              <a:rPr lang="sr-Latn-ME" sz="3200" dirty="0" smtClean="0"/>
              <a:t> </a:t>
            </a:r>
            <a:r>
              <a:rPr lang="en-US" sz="3200" dirty="0" err="1" smtClean="0"/>
              <a:t>obrtne</a:t>
            </a:r>
            <a:r>
              <a:rPr lang="en-US" sz="3200" dirty="0" smtClean="0"/>
              <a:t>(</a:t>
            </a:r>
            <a:r>
              <a:rPr lang="en-US" sz="3200" dirty="0" err="1" smtClean="0"/>
              <a:t>okretni</a:t>
            </a:r>
            <a:r>
              <a:rPr lang="en-US" sz="3200" dirty="0" smtClean="0"/>
              <a:t>)</a:t>
            </a:r>
          </a:p>
          <a:p>
            <a:r>
              <a:rPr lang="sr-Latn-ME" sz="3200" dirty="0" smtClean="0"/>
              <a:t> </a:t>
            </a:r>
            <a:r>
              <a:rPr lang="en-US" sz="3200" dirty="0" err="1" smtClean="0"/>
              <a:t>pregibne</a:t>
            </a:r>
            <a:r>
              <a:rPr lang="en-US" sz="3200" dirty="0" smtClean="0"/>
              <a:t> </a:t>
            </a:r>
            <a:r>
              <a:rPr lang="en-US" sz="3200" dirty="0" err="1" smtClean="0"/>
              <a:t>sa</a:t>
            </a:r>
            <a:r>
              <a:rPr lang="en-US" sz="3200" dirty="0" smtClean="0"/>
              <a:t> </a:t>
            </a:r>
            <a:r>
              <a:rPr lang="en-US" sz="3200" dirty="0" err="1" smtClean="0"/>
              <a:t>ručicom</a:t>
            </a:r>
            <a:endParaRPr lang="en-US" sz="3200" dirty="0" smtClean="0"/>
          </a:p>
          <a:p>
            <a:r>
              <a:rPr lang="sr-Latn-ME" sz="3200" dirty="0" smtClean="0"/>
              <a:t> </a:t>
            </a:r>
            <a:r>
              <a:rPr lang="en-US" sz="3200" dirty="0" err="1" smtClean="0"/>
              <a:t>pregibne</a:t>
            </a:r>
            <a:r>
              <a:rPr lang="en-US" sz="3200" dirty="0" smtClean="0"/>
              <a:t> </a:t>
            </a:r>
            <a:r>
              <a:rPr lang="en-US" sz="3200" dirty="0" err="1" smtClean="0"/>
              <a:t>sa</a:t>
            </a:r>
            <a:r>
              <a:rPr lang="en-US" sz="3200" dirty="0" smtClean="0"/>
              <a:t> </a:t>
            </a:r>
            <a:r>
              <a:rPr lang="en-US" sz="3200" dirty="0" err="1" smtClean="0"/>
              <a:t>dirskom</a:t>
            </a:r>
            <a:endParaRPr lang="en-US" sz="3200" dirty="0" smtClean="0"/>
          </a:p>
          <a:p>
            <a:r>
              <a:rPr lang="sr-Latn-ME" sz="3200" dirty="0" smtClean="0"/>
              <a:t> p</a:t>
            </a:r>
            <a:r>
              <a:rPr lang="en-US" sz="3200" dirty="0" err="1" smtClean="0"/>
              <a:t>otezne</a:t>
            </a:r>
            <a:endParaRPr lang="en-US" sz="3200" dirty="0" smtClean="0"/>
          </a:p>
          <a:p>
            <a:r>
              <a:rPr lang="sr-Latn-ME" sz="3200" dirty="0" smtClean="0"/>
              <a:t> p</a:t>
            </a:r>
            <a:r>
              <a:rPr lang="en-US" sz="3200" dirty="0" err="1" smtClean="0"/>
              <a:t>ritisne</a:t>
            </a:r>
            <a:endParaRPr lang="en-US" sz="3200" dirty="0" smtClean="0"/>
          </a:p>
          <a:p>
            <a:r>
              <a:rPr lang="sr-Latn-ME" sz="3200" dirty="0" smtClean="0"/>
              <a:t> </a:t>
            </a:r>
            <a:r>
              <a:rPr lang="sr-Latn-ME" sz="3200" dirty="0" smtClean="0"/>
              <a:t>t</a:t>
            </a:r>
            <a:r>
              <a:rPr lang="en-US" sz="3200" dirty="0" smtClean="0"/>
              <a:t>aster </a:t>
            </a:r>
            <a:r>
              <a:rPr lang="en-US" sz="3200" dirty="0" err="1" smtClean="0"/>
              <a:t>prekidače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Spoljna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konstrukcija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prekidača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zavisi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r-Latn-ME" sz="3200" dirty="0" err="1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sr-Latn-M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sredine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koju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je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prekidač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namijenjen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pa</a:t>
            </a:r>
            <a:r>
              <a:rPr lang="sr-Latn-M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razlikujemo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3200" dirty="0" smtClean="0"/>
          </a:p>
          <a:p>
            <a:r>
              <a:rPr lang="sr-Latn-ME" sz="3200" dirty="0" smtClean="0"/>
              <a:t> </a:t>
            </a:r>
            <a:r>
              <a:rPr lang="en-US" sz="3200" dirty="0" err="1" smtClean="0"/>
              <a:t>instalacione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prekidače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suve</a:t>
            </a:r>
            <a:r>
              <a:rPr lang="en-US" sz="3200" dirty="0" smtClean="0"/>
              <a:t> </a:t>
            </a:r>
            <a:r>
              <a:rPr lang="sr-Latn-ME" sz="3200" dirty="0" smtClean="0"/>
              <a:t> </a:t>
            </a:r>
          </a:p>
          <a:p>
            <a:pPr>
              <a:buNone/>
            </a:pPr>
            <a:r>
              <a:rPr lang="sr-Latn-ME" sz="3200" dirty="0" smtClean="0"/>
              <a:t>    </a:t>
            </a:r>
            <a:r>
              <a:rPr lang="en-US" sz="3200" dirty="0" err="1" smtClean="0"/>
              <a:t>prostorije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instalacione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prekidače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vlažne</a:t>
            </a:r>
            <a:r>
              <a:rPr lang="en-US" sz="3200" dirty="0" smtClean="0"/>
              <a:t> </a:t>
            </a:r>
            <a:r>
              <a:rPr lang="sr-Latn-ME" sz="3200" dirty="0" smtClean="0"/>
              <a:t> </a:t>
            </a:r>
            <a:r>
              <a:rPr lang="sr-Latn-ME" sz="3200" dirty="0" smtClean="0"/>
              <a:t>  </a:t>
            </a:r>
          </a:p>
          <a:p>
            <a:pPr>
              <a:buNone/>
            </a:pPr>
            <a:r>
              <a:rPr lang="sr-Latn-ME" sz="3200" dirty="0" smtClean="0"/>
              <a:t>    </a:t>
            </a:r>
            <a:r>
              <a:rPr lang="en-US" sz="3200" dirty="0" err="1" smtClean="0"/>
              <a:t>prostorije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instalacione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prekidače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grub </a:t>
            </a:r>
            <a:r>
              <a:rPr lang="sr-Latn-ME" sz="3200" dirty="0" smtClean="0"/>
              <a:t> </a:t>
            </a:r>
          </a:p>
          <a:p>
            <a:pPr>
              <a:buNone/>
            </a:pPr>
            <a:r>
              <a:rPr lang="sr-Latn-ME" sz="3200" dirty="0" smtClean="0"/>
              <a:t>    </a:t>
            </a:r>
            <a:r>
              <a:rPr lang="en-US" sz="3200" dirty="0" err="1" smtClean="0"/>
              <a:t>pogon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Instalacioni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prekidači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suve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prostorije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prema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spoljnjem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obliku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mogu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</a:rPr>
              <a:t>biti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sr-Latn-ME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montažu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zidu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montažu</a:t>
            </a:r>
            <a:r>
              <a:rPr lang="en-US" sz="3200" dirty="0" smtClean="0"/>
              <a:t> u </a:t>
            </a:r>
            <a:r>
              <a:rPr lang="en-US" sz="3200" dirty="0" err="1" smtClean="0"/>
              <a:t>zidu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ugradnju</a:t>
            </a:r>
            <a:r>
              <a:rPr lang="en-US" sz="3200" dirty="0" smtClean="0"/>
              <a:t> u </a:t>
            </a:r>
            <a:r>
              <a:rPr lang="en-US" sz="3200" dirty="0" err="1" smtClean="0"/>
              <a:t>razvodne</a:t>
            </a:r>
            <a:r>
              <a:rPr lang="en-US" sz="3200" dirty="0" smtClean="0"/>
              <a:t> table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496944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funkciji</a:t>
            </a:r>
            <a:r>
              <a:rPr lang="en-US" sz="3200" dirty="0" smtClean="0"/>
              <a:t> </a:t>
            </a:r>
            <a:r>
              <a:rPr lang="en-US" sz="3200" dirty="0" err="1" smtClean="0"/>
              <a:t>instalacioni</a:t>
            </a:r>
            <a:r>
              <a:rPr lang="en-US" sz="3200" dirty="0" smtClean="0"/>
              <a:t> </a:t>
            </a:r>
            <a:r>
              <a:rPr lang="en-US" sz="3200" dirty="0" err="1" smtClean="0"/>
              <a:t>prekidači</a:t>
            </a:r>
            <a:r>
              <a:rPr lang="sr-Latn-ME" sz="3200" dirty="0" smtClean="0"/>
              <a:t> </a:t>
            </a:r>
            <a:r>
              <a:rPr lang="en-US" sz="3200" dirty="0" err="1" smtClean="0"/>
              <a:t>mogu</a:t>
            </a:r>
            <a:r>
              <a:rPr lang="en-US" sz="3200" dirty="0" smtClean="0"/>
              <a:t>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biti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jednopolni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dvopolni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tropolni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serijski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grupni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naizmjenični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unakrsni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206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Vrste instalacionih prekidača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Vrste instalacionih prekidača</dc:title>
  <dc:creator>Asus</dc:creator>
  <cp:lastModifiedBy>Asus</cp:lastModifiedBy>
  <cp:revision>1</cp:revision>
  <dcterms:created xsi:type="dcterms:W3CDTF">2017-11-26T18:27:56Z</dcterms:created>
  <dcterms:modified xsi:type="dcterms:W3CDTF">2017-11-26T20:08:44Z</dcterms:modified>
</cp:coreProperties>
</file>