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04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5CF4C73B-ADCC-4237-883A-FABC75378024}" type="datetimeFigureOut">
              <a:rPr lang="en-US" smtClean="0"/>
              <a:t>11/26/2017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Rectangle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Straight Connector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Straight Connector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Rectangle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Oval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Oval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Oval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5982E2D8-12A5-41D4-BAAB-412BFA5A8D64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F4C73B-ADCC-4237-883A-FABC75378024}" type="datetimeFigureOut">
              <a:rPr lang="en-US" smtClean="0"/>
              <a:t>11/26/2017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82E2D8-12A5-41D4-BAAB-412BFA5A8D6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F4C73B-ADCC-4237-883A-FABC75378024}" type="datetimeFigureOut">
              <a:rPr lang="en-US" smtClean="0"/>
              <a:t>11/26/2017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82E2D8-12A5-41D4-BAAB-412BFA5A8D6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5CF4C73B-ADCC-4237-883A-FABC75378024}" type="datetimeFigureOut">
              <a:rPr lang="en-US" smtClean="0"/>
              <a:t>11/26/2017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5982E2D8-12A5-41D4-BAAB-412BFA5A8D64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5CF4C73B-ADCC-4237-883A-FABC75378024}" type="datetimeFigureOut">
              <a:rPr lang="en-US" smtClean="0"/>
              <a:t>11/26/2017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en-US"/>
          </a:p>
        </p:txBody>
      </p:sp>
      <p:sp>
        <p:nvSpPr>
          <p:cNvPr id="9" name="Rectangle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Straight Connector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Straight Connector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Rectangle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Oval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Oval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Oval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Straight Connector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5982E2D8-12A5-41D4-BAAB-412BFA5A8D64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F4C73B-ADCC-4237-883A-FABC75378024}" type="datetimeFigureOut">
              <a:rPr lang="en-US" smtClean="0"/>
              <a:t>11/26/2017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82E2D8-12A5-41D4-BAAB-412BFA5A8D64}" type="slidenum">
              <a:rPr lang="en-US" smtClean="0"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F4C73B-ADCC-4237-883A-FABC75378024}" type="datetimeFigureOut">
              <a:rPr lang="en-US" smtClean="0"/>
              <a:t>11/26/2017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82E2D8-12A5-41D4-BAAB-412BFA5A8D64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CF4C73B-ADCC-4237-883A-FABC75378024}" type="datetimeFigureOut">
              <a:rPr lang="en-US" smtClean="0"/>
              <a:t>11/26/2017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5982E2D8-12A5-41D4-BAAB-412BFA5A8D64}" type="slidenum">
              <a:rPr lang="en-US" smtClean="0"/>
              <a:t>‹#›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F4C73B-ADCC-4237-883A-FABC75378024}" type="datetimeFigureOut">
              <a:rPr lang="en-US" smtClean="0"/>
              <a:t>11/26/2017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82E2D8-12A5-41D4-BAAB-412BFA5A8D6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Content Placeholder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1" name="Date Placeholder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5CF4C73B-ADCC-4237-883A-FABC75378024}" type="datetimeFigureOut">
              <a:rPr lang="en-US" smtClean="0"/>
              <a:t>11/26/2017</a:t>
            </a:fld>
            <a:endParaRPr lang="en-US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5982E2D8-12A5-41D4-BAAB-412BFA5A8D64}" type="slidenum">
              <a:rPr lang="en-US" smtClean="0"/>
              <a:t>‹#›</a:t>
            </a:fld>
            <a:endParaRPr lang="en-US"/>
          </a:p>
        </p:txBody>
      </p:sp>
      <p:sp>
        <p:nvSpPr>
          <p:cNvPr id="23" name="Footer Placeholder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Oval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Straight Connector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Date Placeholder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CF4C73B-ADCC-4237-883A-FABC75378024}" type="datetimeFigureOut">
              <a:rPr lang="en-US" smtClean="0"/>
              <a:t>11/26/2017</a:t>
            </a:fld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5982E2D8-12A5-41D4-BAAB-412BFA5A8D64}" type="slidenum">
              <a:rPr lang="en-US" smtClean="0"/>
              <a:t>‹#›</a:t>
            </a:fld>
            <a:endParaRPr lang="en-US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5CF4C73B-ADCC-4237-883A-FABC75378024}" type="datetimeFigureOut">
              <a:rPr lang="en-US" smtClean="0"/>
              <a:t>11/26/2017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Oval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5982E2D8-12A5-41D4-BAAB-412BFA5A8D64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hr-HR" dirty="0" smtClean="0"/>
              <a:t>Vrste </a:t>
            </a:r>
            <a:r>
              <a:rPr lang="hr-HR" dirty="0"/>
              <a:t>instalacionih prekidača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86000" y="5445224"/>
            <a:ext cx="6172200" cy="929698"/>
          </a:xfrm>
        </p:spPr>
        <p:txBody>
          <a:bodyPr/>
          <a:lstStyle/>
          <a:p>
            <a:pPr algn="r"/>
            <a:r>
              <a:rPr lang="sr-Latn-ME" dirty="0" smtClean="0"/>
              <a:t>Kaljević Nikolija</a:t>
            </a:r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23528" y="548680"/>
            <a:ext cx="8229600" cy="560608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3000" dirty="0" err="1" smtClean="0">
                <a:solidFill>
                  <a:schemeClr val="accent1">
                    <a:lumMod val="75000"/>
                  </a:schemeClr>
                </a:solidFill>
              </a:rPr>
              <a:t>Osnovne</a:t>
            </a:r>
            <a:r>
              <a:rPr lang="en-US" sz="3000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sz="3000" dirty="0" err="1" smtClean="0">
                <a:solidFill>
                  <a:schemeClr val="accent1">
                    <a:lumMod val="75000"/>
                  </a:schemeClr>
                </a:solidFill>
              </a:rPr>
              <a:t>vrste</a:t>
            </a:r>
            <a:r>
              <a:rPr lang="en-US" sz="3000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sz="3000" dirty="0" err="1" smtClean="0">
                <a:solidFill>
                  <a:schemeClr val="accent1">
                    <a:lumMod val="75000"/>
                  </a:schemeClr>
                </a:solidFill>
              </a:rPr>
              <a:t>prekidača</a:t>
            </a:r>
            <a:r>
              <a:rPr lang="en-US" sz="3000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sz="3000" dirty="0" err="1" smtClean="0">
                <a:solidFill>
                  <a:schemeClr val="accent1">
                    <a:lumMod val="75000"/>
                  </a:schemeClr>
                </a:solidFill>
              </a:rPr>
              <a:t>za</a:t>
            </a:r>
            <a:r>
              <a:rPr lang="en-US" sz="3000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sz="3000" dirty="0" err="1" smtClean="0">
                <a:solidFill>
                  <a:schemeClr val="accent1">
                    <a:lumMod val="75000"/>
                  </a:schemeClr>
                </a:solidFill>
              </a:rPr>
              <a:t>niski</a:t>
            </a:r>
            <a:r>
              <a:rPr lang="en-US" sz="3000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sz="3000" dirty="0" err="1" smtClean="0">
                <a:solidFill>
                  <a:schemeClr val="accent1">
                    <a:lumMod val="75000"/>
                  </a:schemeClr>
                </a:solidFill>
              </a:rPr>
              <a:t>napon</a:t>
            </a:r>
            <a:r>
              <a:rPr lang="sr-Latn-ME" sz="3000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sz="3000" dirty="0" err="1" smtClean="0">
                <a:solidFill>
                  <a:schemeClr val="accent1">
                    <a:lumMod val="75000"/>
                  </a:schemeClr>
                </a:solidFill>
              </a:rPr>
              <a:t>su</a:t>
            </a:r>
            <a:r>
              <a:rPr lang="en-US" sz="3000" dirty="0" smtClean="0">
                <a:solidFill>
                  <a:schemeClr val="accent1">
                    <a:lumMod val="75000"/>
                  </a:schemeClr>
                </a:solidFill>
              </a:rPr>
              <a:t>:</a:t>
            </a:r>
            <a:endParaRPr lang="sr-Latn-ME" sz="3000" dirty="0" smtClean="0">
              <a:solidFill>
                <a:schemeClr val="accent1">
                  <a:lumMod val="75000"/>
                </a:schemeClr>
              </a:solidFill>
            </a:endParaRPr>
          </a:p>
          <a:p>
            <a:pPr>
              <a:buNone/>
            </a:pPr>
            <a:endParaRPr lang="en-US" sz="3000" dirty="0" smtClean="0"/>
          </a:p>
          <a:p>
            <a:pPr lvl="0"/>
            <a:r>
              <a:rPr lang="en-US" sz="3200" dirty="0" err="1" smtClean="0"/>
              <a:t>instalacioni</a:t>
            </a:r>
            <a:r>
              <a:rPr lang="en-US" sz="3200" dirty="0" smtClean="0"/>
              <a:t> </a:t>
            </a:r>
            <a:r>
              <a:rPr lang="en-US" sz="3200" dirty="0" err="1"/>
              <a:t>prekidači</a:t>
            </a:r>
            <a:endParaRPr lang="en-US" sz="3200" dirty="0"/>
          </a:p>
          <a:p>
            <a:pPr lvl="0"/>
            <a:r>
              <a:rPr lang="en-US" sz="3200" dirty="0" err="1"/>
              <a:t>stepenišni</a:t>
            </a:r>
            <a:r>
              <a:rPr lang="en-US" sz="3200" dirty="0"/>
              <a:t> </a:t>
            </a:r>
            <a:r>
              <a:rPr lang="en-US" sz="3200" dirty="0" err="1"/>
              <a:t>autmatski</a:t>
            </a:r>
            <a:r>
              <a:rPr lang="en-US" sz="3200" dirty="0"/>
              <a:t> </a:t>
            </a:r>
            <a:r>
              <a:rPr lang="en-US" sz="3200" dirty="0" err="1"/>
              <a:t>prekidači</a:t>
            </a:r>
            <a:endParaRPr lang="en-US" sz="3200" dirty="0"/>
          </a:p>
          <a:p>
            <a:pPr lvl="0"/>
            <a:r>
              <a:rPr lang="en-US" sz="3200" dirty="0" err="1"/>
              <a:t>ručni</a:t>
            </a:r>
            <a:r>
              <a:rPr lang="en-US" sz="3200" dirty="0"/>
              <a:t> </a:t>
            </a:r>
            <a:r>
              <a:rPr lang="en-US" sz="3200" dirty="0" err="1"/>
              <a:t>prekidači</a:t>
            </a:r>
            <a:endParaRPr lang="en-US" sz="3200" dirty="0"/>
          </a:p>
          <a:p>
            <a:pPr lvl="0"/>
            <a:r>
              <a:rPr lang="en-US" sz="3200" dirty="0" err="1"/>
              <a:t>autmatski</a:t>
            </a:r>
            <a:r>
              <a:rPr lang="en-US" sz="3200" dirty="0"/>
              <a:t> </a:t>
            </a:r>
            <a:r>
              <a:rPr lang="en-US" sz="3200" dirty="0" err="1"/>
              <a:t>prekidači</a:t>
            </a:r>
            <a:endParaRPr lang="en-US" sz="3200" dirty="0"/>
          </a:p>
          <a:p>
            <a:pPr lvl="0"/>
            <a:r>
              <a:rPr lang="en-US" sz="3200" dirty="0" err="1"/>
              <a:t>zaštitni</a:t>
            </a:r>
            <a:r>
              <a:rPr lang="en-US" sz="3200" dirty="0"/>
              <a:t> </a:t>
            </a:r>
            <a:r>
              <a:rPr lang="en-US" sz="3200" dirty="0" err="1"/>
              <a:t>motorni</a:t>
            </a:r>
            <a:r>
              <a:rPr lang="en-US" sz="3200" dirty="0"/>
              <a:t> </a:t>
            </a:r>
            <a:r>
              <a:rPr lang="en-US" sz="3200" dirty="0" err="1" smtClean="0"/>
              <a:t>prekidači</a:t>
            </a:r>
            <a:endParaRPr lang="sr-Latn-ME" sz="3200" dirty="0" smtClean="0"/>
          </a:p>
          <a:p>
            <a:pPr lvl="0">
              <a:buNone/>
            </a:pPr>
            <a:endParaRPr lang="en-US" sz="3200" dirty="0"/>
          </a:p>
          <a:p>
            <a:pPr>
              <a:buNone/>
            </a:pP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23528" y="548680"/>
            <a:ext cx="8208912" cy="5925272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en-US" sz="3200" dirty="0" err="1"/>
              <a:t>Prekidači</a:t>
            </a:r>
            <a:r>
              <a:rPr lang="en-US" sz="3200" dirty="0"/>
              <a:t> </a:t>
            </a:r>
            <a:r>
              <a:rPr lang="en-US" sz="3200" dirty="0" err="1"/>
              <a:t>koji</a:t>
            </a:r>
            <a:r>
              <a:rPr lang="en-US" sz="3200" dirty="0"/>
              <a:t> se </a:t>
            </a:r>
            <a:r>
              <a:rPr lang="en-US" sz="3200" dirty="0" err="1" smtClean="0"/>
              <a:t>upotrebljavaju</a:t>
            </a:r>
            <a:endParaRPr lang="sr-Latn-ME" sz="3200" dirty="0" smtClean="0"/>
          </a:p>
          <a:p>
            <a:pPr>
              <a:buNone/>
            </a:pPr>
            <a:r>
              <a:rPr lang="sr-Latn-ME" sz="3200" dirty="0" err="1" smtClean="0"/>
              <a:t>n</a:t>
            </a:r>
            <a:r>
              <a:rPr lang="en-US" sz="3200" dirty="0" err="1" smtClean="0"/>
              <a:t>eposredno</a:t>
            </a:r>
            <a:r>
              <a:rPr lang="sr-Latn-ME" sz="3200" dirty="0" smtClean="0"/>
              <a:t> </a:t>
            </a:r>
            <a:r>
              <a:rPr lang="en-US" sz="3200" dirty="0" smtClean="0"/>
              <a:t>u </a:t>
            </a:r>
            <a:r>
              <a:rPr lang="en-US" sz="3200" dirty="0" err="1"/>
              <a:t>električnoj</a:t>
            </a:r>
            <a:r>
              <a:rPr lang="en-US" sz="3200" dirty="0"/>
              <a:t> </a:t>
            </a:r>
            <a:r>
              <a:rPr lang="en-US" sz="3200" dirty="0" err="1" smtClean="0"/>
              <a:t>instalaciji</a:t>
            </a:r>
            <a:r>
              <a:rPr lang="en-US" sz="3200" dirty="0" smtClean="0"/>
              <a:t>,</a:t>
            </a:r>
            <a:r>
              <a:rPr lang="sr-Latn-ME" sz="3200" dirty="0" smtClean="0"/>
              <a:t> </a:t>
            </a:r>
            <a:r>
              <a:rPr lang="en-US" sz="3200" dirty="0" err="1" smtClean="0"/>
              <a:t>bez</a:t>
            </a:r>
            <a:r>
              <a:rPr lang="en-US" sz="3200" dirty="0" smtClean="0"/>
              <a:t> </a:t>
            </a:r>
            <a:endParaRPr lang="sr-Latn-ME" sz="3200" dirty="0" smtClean="0"/>
          </a:p>
          <a:p>
            <a:pPr>
              <a:buNone/>
            </a:pPr>
            <a:r>
              <a:rPr lang="en-US" sz="3200" dirty="0" err="1" smtClean="0"/>
              <a:t>obzira</a:t>
            </a:r>
            <a:r>
              <a:rPr lang="en-US" sz="3200" dirty="0" smtClean="0"/>
              <a:t> </a:t>
            </a:r>
            <a:r>
              <a:rPr lang="en-US" sz="3200" dirty="0" err="1"/>
              <a:t>na</a:t>
            </a:r>
            <a:r>
              <a:rPr lang="en-US" sz="3200" dirty="0"/>
              <a:t> </a:t>
            </a:r>
            <a:r>
              <a:rPr lang="en-US" sz="3200" dirty="0" err="1"/>
              <a:t>vrstu</a:t>
            </a:r>
            <a:r>
              <a:rPr lang="en-US" sz="3200" dirty="0"/>
              <a:t> </a:t>
            </a:r>
            <a:r>
              <a:rPr lang="en-US" sz="3200" dirty="0" err="1" smtClean="0"/>
              <a:t>prijemnika</a:t>
            </a:r>
            <a:r>
              <a:rPr lang="en-US" sz="3200" dirty="0" smtClean="0"/>
              <a:t>,</a:t>
            </a:r>
            <a:r>
              <a:rPr lang="sr-Latn-ME" sz="3200" dirty="0" smtClean="0"/>
              <a:t> </a:t>
            </a:r>
            <a:r>
              <a:rPr lang="en-US" sz="3200" dirty="0" err="1" smtClean="0"/>
              <a:t>nazivaju</a:t>
            </a:r>
            <a:r>
              <a:rPr lang="en-US" sz="3200" dirty="0" smtClean="0"/>
              <a:t> </a:t>
            </a:r>
            <a:r>
              <a:rPr lang="en-US" sz="3200" dirty="0"/>
              <a:t>se </a:t>
            </a:r>
            <a:endParaRPr lang="sr-Latn-ME" sz="3200" dirty="0" smtClean="0"/>
          </a:p>
          <a:p>
            <a:pPr>
              <a:buNone/>
            </a:pPr>
            <a:r>
              <a:rPr lang="sr-Latn-ME" sz="3200" b="1" dirty="0" err="1" smtClean="0">
                <a:solidFill>
                  <a:schemeClr val="accent1">
                    <a:lumMod val="75000"/>
                  </a:schemeClr>
                </a:solidFill>
              </a:rPr>
              <a:t>i</a:t>
            </a:r>
            <a:r>
              <a:rPr lang="en-US" sz="3200" b="1" dirty="0" err="1" smtClean="0">
                <a:solidFill>
                  <a:schemeClr val="accent1">
                    <a:lumMod val="75000"/>
                  </a:schemeClr>
                </a:solidFill>
              </a:rPr>
              <a:t>nstalacionim</a:t>
            </a:r>
            <a:r>
              <a:rPr lang="sr-Latn-ME" sz="3200" b="1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sz="3200" b="1" dirty="0" err="1" smtClean="0">
                <a:solidFill>
                  <a:schemeClr val="accent1">
                    <a:lumMod val="75000"/>
                  </a:schemeClr>
                </a:solidFill>
              </a:rPr>
              <a:t>prekidačima</a:t>
            </a:r>
            <a:r>
              <a:rPr lang="en-US" sz="3200" b="1" dirty="0">
                <a:solidFill>
                  <a:schemeClr val="accent1">
                    <a:lumMod val="75000"/>
                  </a:schemeClr>
                </a:solidFill>
              </a:rPr>
              <a:t>. </a:t>
            </a:r>
            <a:endParaRPr lang="sr-Latn-ME" sz="3200" b="1" dirty="0" smtClean="0">
              <a:solidFill>
                <a:schemeClr val="accent1">
                  <a:lumMod val="75000"/>
                </a:schemeClr>
              </a:solidFill>
            </a:endParaRPr>
          </a:p>
          <a:p>
            <a:pPr>
              <a:buNone/>
            </a:pPr>
            <a:endParaRPr lang="sr-Latn-ME" sz="3200" dirty="0" smtClean="0"/>
          </a:p>
          <a:p>
            <a:pPr>
              <a:buNone/>
            </a:pPr>
            <a:r>
              <a:rPr lang="en-US" sz="3200" dirty="0" err="1" smtClean="0"/>
              <a:t>Instalacioni</a:t>
            </a:r>
            <a:r>
              <a:rPr lang="en-US" sz="3200" dirty="0" smtClean="0"/>
              <a:t> </a:t>
            </a:r>
            <a:r>
              <a:rPr lang="en-US" sz="3200" dirty="0" err="1"/>
              <a:t>prekidači</a:t>
            </a:r>
            <a:r>
              <a:rPr lang="en-US" sz="3200" dirty="0"/>
              <a:t> </a:t>
            </a:r>
            <a:r>
              <a:rPr lang="en-US" sz="3200" dirty="0" err="1"/>
              <a:t>izrađuju</a:t>
            </a:r>
            <a:r>
              <a:rPr lang="en-US" sz="3200" dirty="0"/>
              <a:t> </a:t>
            </a:r>
            <a:r>
              <a:rPr lang="en-US" sz="3200" dirty="0" smtClean="0"/>
              <a:t>se</a:t>
            </a:r>
            <a:r>
              <a:rPr lang="sr-Latn-ME" sz="3200" dirty="0" smtClean="0"/>
              <a:t>:</a:t>
            </a:r>
          </a:p>
          <a:p>
            <a:r>
              <a:rPr lang="en-US" sz="3200" dirty="0" err="1" smtClean="0"/>
              <a:t>za</a:t>
            </a:r>
            <a:r>
              <a:rPr lang="en-US" sz="3200" dirty="0" smtClean="0"/>
              <a:t> </a:t>
            </a:r>
            <a:r>
              <a:rPr lang="en-US" sz="3200" dirty="0" err="1" smtClean="0"/>
              <a:t>napone</a:t>
            </a:r>
            <a:r>
              <a:rPr lang="sr-Latn-ME" sz="3200" dirty="0" smtClean="0"/>
              <a:t> </a:t>
            </a:r>
            <a:r>
              <a:rPr lang="en-US" sz="3200" dirty="0" smtClean="0"/>
              <a:t>do </a:t>
            </a:r>
            <a:r>
              <a:rPr lang="en-US" sz="3200" dirty="0"/>
              <a:t>500V, </a:t>
            </a:r>
            <a:endParaRPr lang="sr-Latn-ME" sz="3200" dirty="0" smtClean="0"/>
          </a:p>
          <a:p>
            <a:r>
              <a:rPr lang="en-US" sz="3200" dirty="0" err="1" smtClean="0"/>
              <a:t>za</a:t>
            </a:r>
            <a:r>
              <a:rPr lang="en-US" sz="3200" dirty="0" smtClean="0"/>
              <a:t> </a:t>
            </a:r>
            <a:r>
              <a:rPr lang="en-US" sz="3200" dirty="0" err="1"/>
              <a:t>struje</a:t>
            </a:r>
            <a:r>
              <a:rPr lang="en-US" sz="3200" dirty="0"/>
              <a:t> </a:t>
            </a:r>
            <a:r>
              <a:rPr lang="en-US" sz="3200" dirty="0" smtClean="0"/>
              <a:t>:</a:t>
            </a:r>
            <a:r>
              <a:rPr lang="sr-Latn-ME" sz="3200" dirty="0" smtClean="0"/>
              <a:t> </a:t>
            </a:r>
            <a:r>
              <a:rPr lang="en-US" sz="3200" dirty="0" smtClean="0"/>
              <a:t>6</a:t>
            </a:r>
            <a:r>
              <a:rPr lang="en-US" sz="3200" dirty="0"/>
              <a:t>, 10, 16 </a:t>
            </a:r>
            <a:r>
              <a:rPr lang="en-US" sz="3200" dirty="0" err="1"/>
              <a:t>i</a:t>
            </a:r>
            <a:r>
              <a:rPr lang="en-US" sz="3200" dirty="0"/>
              <a:t> 25A.</a:t>
            </a:r>
          </a:p>
          <a:p>
            <a:pPr>
              <a:buNone/>
            </a:pP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620688"/>
            <a:ext cx="7467600" cy="5853264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3200" dirty="0" err="1" smtClean="0">
                <a:solidFill>
                  <a:schemeClr val="accent1">
                    <a:lumMod val="75000"/>
                  </a:schemeClr>
                </a:solidFill>
              </a:rPr>
              <a:t>Instalacione</a:t>
            </a:r>
            <a:r>
              <a:rPr lang="en-US" sz="3200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sz="3200" dirty="0" err="1" smtClean="0">
                <a:solidFill>
                  <a:schemeClr val="accent1">
                    <a:lumMod val="75000"/>
                  </a:schemeClr>
                </a:solidFill>
              </a:rPr>
              <a:t>prekidače</a:t>
            </a:r>
            <a:r>
              <a:rPr lang="en-US" sz="3200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sz="3200" dirty="0" err="1" smtClean="0">
                <a:solidFill>
                  <a:schemeClr val="accent1">
                    <a:lumMod val="75000"/>
                  </a:schemeClr>
                </a:solidFill>
              </a:rPr>
              <a:t>dijelimo</a:t>
            </a:r>
            <a:r>
              <a:rPr lang="en-US" sz="3200" dirty="0" smtClean="0">
                <a:solidFill>
                  <a:schemeClr val="accent1">
                    <a:lumMod val="75000"/>
                  </a:schemeClr>
                </a:solidFill>
              </a:rPr>
              <a:t>:</a:t>
            </a:r>
            <a:endParaRPr lang="sr-Latn-ME" sz="3200" dirty="0" smtClean="0">
              <a:solidFill>
                <a:schemeClr val="accent1">
                  <a:lumMod val="75000"/>
                </a:schemeClr>
              </a:solidFill>
            </a:endParaRPr>
          </a:p>
          <a:p>
            <a:pPr>
              <a:buNone/>
            </a:pPr>
            <a:endParaRPr lang="en-US" sz="3200" dirty="0" smtClean="0"/>
          </a:p>
          <a:p>
            <a:r>
              <a:rPr lang="en-US" sz="3200" dirty="0" err="1" smtClean="0"/>
              <a:t>prema</a:t>
            </a:r>
            <a:r>
              <a:rPr lang="en-US" sz="3200" dirty="0" smtClean="0"/>
              <a:t> </a:t>
            </a:r>
            <a:r>
              <a:rPr lang="en-US" sz="3200" dirty="0" err="1" smtClean="0"/>
              <a:t>pokretu</a:t>
            </a:r>
            <a:r>
              <a:rPr lang="en-US" sz="3200" dirty="0" smtClean="0"/>
              <a:t> </a:t>
            </a:r>
            <a:r>
              <a:rPr lang="en-US" sz="3200" dirty="0" err="1" smtClean="0"/>
              <a:t>kojim</a:t>
            </a:r>
            <a:r>
              <a:rPr lang="en-US" sz="3200" dirty="0" smtClean="0"/>
              <a:t> se </a:t>
            </a:r>
            <a:r>
              <a:rPr lang="en-US" sz="3200" dirty="0" err="1" smtClean="0"/>
              <a:t>rukuje</a:t>
            </a:r>
            <a:r>
              <a:rPr lang="en-US" sz="3200" dirty="0" smtClean="0"/>
              <a:t> </a:t>
            </a:r>
            <a:r>
              <a:rPr lang="en-US" sz="3200" dirty="0" err="1" smtClean="0"/>
              <a:t>prekidačem</a:t>
            </a:r>
            <a:endParaRPr lang="sr-Latn-ME" sz="3200" dirty="0" smtClean="0"/>
          </a:p>
          <a:p>
            <a:endParaRPr lang="en-US" sz="3200" dirty="0" smtClean="0"/>
          </a:p>
          <a:p>
            <a:r>
              <a:rPr lang="en-US" sz="3200" dirty="0" err="1" smtClean="0"/>
              <a:t>prema</a:t>
            </a:r>
            <a:r>
              <a:rPr lang="en-US" sz="3200" dirty="0" smtClean="0"/>
              <a:t> </a:t>
            </a:r>
            <a:r>
              <a:rPr lang="en-US" sz="3200" dirty="0" err="1" smtClean="0"/>
              <a:t>spoljnoj</a:t>
            </a:r>
            <a:r>
              <a:rPr lang="en-US" sz="3200" dirty="0" smtClean="0"/>
              <a:t> </a:t>
            </a:r>
            <a:r>
              <a:rPr lang="en-US" sz="3200" dirty="0" err="1" smtClean="0"/>
              <a:t>konstrukciji</a:t>
            </a:r>
            <a:r>
              <a:rPr lang="en-US" sz="3200" dirty="0" smtClean="0"/>
              <a:t> </a:t>
            </a:r>
            <a:r>
              <a:rPr lang="en-US" sz="3200" dirty="0" err="1" smtClean="0"/>
              <a:t>ili</a:t>
            </a:r>
            <a:r>
              <a:rPr lang="en-US" sz="3200" dirty="0" smtClean="0"/>
              <a:t> </a:t>
            </a:r>
            <a:r>
              <a:rPr lang="en-US" sz="3200" dirty="0" err="1" smtClean="0"/>
              <a:t>sredini</a:t>
            </a:r>
            <a:r>
              <a:rPr lang="en-US" sz="3200" dirty="0" smtClean="0"/>
              <a:t> </a:t>
            </a:r>
            <a:r>
              <a:rPr lang="en-US" sz="3200" dirty="0" err="1" smtClean="0"/>
              <a:t>za</a:t>
            </a:r>
            <a:r>
              <a:rPr lang="en-US" sz="3200" dirty="0" smtClean="0"/>
              <a:t> </a:t>
            </a:r>
            <a:r>
              <a:rPr lang="en-US" sz="3200" dirty="0" err="1" smtClean="0"/>
              <a:t>koju</a:t>
            </a:r>
            <a:r>
              <a:rPr lang="en-US" sz="3200" dirty="0" smtClean="0"/>
              <a:t> je </a:t>
            </a:r>
            <a:r>
              <a:rPr lang="en-US" sz="3200" dirty="0" err="1" smtClean="0"/>
              <a:t>prekidač</a:t>
            </a:r>
            <a:r>
              <a:rPr lang="en-US" sz="3200" dirty="0" smtClean="0"/>
              <a:t> </a:t>
            </a:r>
            <a:r>
              <a:rPr lang="en-US" sz="3200" dirty="0" err="1" smtClean="0"/>
              <a:t>izrađen</a:t>
            </a:r>
            <a:endParaRPr lang="sr-Latn-ME" sz="3200" dirty="0" smtClean="0"/>
          </a:p>
          <a:p>
            <a:endParaRPr lang="en-US" sz="3200" dirty="0" smtClean="0"/>
          </a:p>
          <a:p>
            <a:r>
              <a:rPr lang="en-US" sz="3200" dirty="0" err="1" smtClean="0"/>
              <a:t>prema</a:t>
            </a:r>
            <a:r>
              <a:rPr lang="en-US" sz="3200" dirty="0" smtClean="0"/>
              <a:t> </a:t>
            </a:r>
            <a:r>
              <a:rPr lang="en-US" sz="3200" dirty="0" err="1" smtClean="0"/>
              <a:t>funkiciji</a:t>
            </a:r>
            <a:r>
              <a:rPr lang="en-US" sz="3200" dirty="0" smtClean="0"/>
              <a:t> </a:t>
            </a:r>
            <a:r>
              <a:rPr lang="en-US" sz="3200" dirty="0" err="1" smtClean="0"/>
              <a:t>koju</a:t>
            </a:r>
            <a:r>
              <a:rPr lang="en-US" sz="3200" dirty="0" smtClean="0"/>
              <a:t> </a:t>
            </a:r>
            <a:r>
              <a:rPr lang="en-US" sz="3200" dirty="0" err="1" smtClean="0"/>
              <a:t>prekidaš</a:t>
            </a:r>
            <a:r>
              <a:rPr lang="en-US" sz="3200" dirty="0" smtClean="0"/>
              <a:t> </a:t>
            </a:r>
            <a:r>
              <a:rPr lang="en-US" sz="3200" dirty="0" err="1" smtClean="0"/>
              <a:t>vrši</a:t>
            </a:r>
            <a:endParaRPr lang="en-US" sz="3200" dirty="0" smtClean="0"/>
          </a:p>
          <a:p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548680"/>
            <a:ext cx="8147248" cy="5925272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3200" dirty="0" err="1" smtClean="0">
                <a:solidFill>
                  <a:schemeClr val="accent1">
                    <a:lumMod val="75000"/>
                  </a:schemeClr>
                </a:solidFill>
              </a:rPr>
              <a:t>Prema</a:t>
            </a:r>
            <a:r>
              <a:rPr lang="en-US" sz="3200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sz="3200" dirty="0" err="1" smtClean="0">
                <a:solidFill>
                  <a:schemeClr val="accent1">
                    <a:lumMod val="75000"/>
                  </a:schemeClr>
                </a:solidFill>
              </a:rPr>
              <a:t>pokretu</a:t>
            </a:r>
            <a:r>
              <a:rPr lang="en-US" sz="3200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sz="3200" dirty="0" err="1" smtClean="0">
                <a:solidFill>
                  <a:schemeClr val="accent1">
                    <a:lumMod val="75000"/>
                  </a:schemeClr>
                </a:solidFill>
              </a:rPr>
              <a:t>za</a:t>
            </a:r>
            <a:r>
              <a:rPr lang="en-US" sz="3200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sz="3200" dirty="0" err="1" smtClean="0">
                <a:solidFill>
                  <a:schemeClr val="accent1">
                    <a:lumMod val="75000"/>
                  </a:schemeClr>
                </a:solidFill>
              </a:rPr>
              <a:t>rukovanje</a:t>
            </a:r>
            <a:r>
              <a:rPr lang="en-US" sz="3200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sz="3200" dirty="0" err="1" smtClean="0">
                <a:solidFill>
                  <a:schemeClr val="accent1">
                    <a:lumMod val="75000"/>
                  </a:schemeClr>
                </a:solidFill>
              </a:rPr>
              <a:t>razlikujemo</a:t>
            </a:r>
            <a:r>
              <a:rPr lang="en-US" sz="3200" dirty="0" smtClean="0"/>
              <a:t>:</a:t>
            </a:r>
            <a:endParaRPr lang="sr-Latn-ME" sz="3200" dirty="0" smtClean="0"/>
          </a:p>
          <a:p>
            <a:pPr>
              <a:buNone/>
            </a:pPr>
            <a:r>
              <a:rPr lang="en-US" sz="3200" dirty="0" smtClean="0"/>
              <a:t> </a:t>
            </a:r>
            <a:endParaRPr lang="en-US" sz="3200" dirty="0" smtClean="0"/>
          </a:p>
          <a:p>
            <a:r>
              <a:rPr lang="sr-Latn-ME" sz="3200" dirty="0" smtClean="0"/>
              <a:t> </a:t>
            </a:r>
            <a:r>
              <a:rPr lang="en-US" sz="3200" dirty="0" err="1" smtClean="0"/>
              <a:t>obrtne</a:t>
            </a:r>
            <a:r>
              <a:rPr lang="en-US" sz="3200" dirty="0" smtClean="0"/>
              <a:t>(</a:t>
            </a:r>
            <a:r>
              <a:rPr lang="en-US" sz="3200" dirty="0" err="1" smtClean="0"/>
              <a:t>okretni</a:t>
            </a:r>
            <a:r>
              <a:rPr lang="en-US" sz="3200" dirty="0" smtClean="0"/>
              <a:t>)</a:t>
            </a:r>
          </a:p>
          <a:p>
            <a:r>
              <a:rPr lang="sr-Latn-ME" sz="3200" dirty="0" smtClean="0"/>
              <a:t> </a:t>
            </a:r>
            <a:r>
              <a:rPr lang="en-US" sz="3200" dirty="0" err="1" smtClean="0"/>
              <a:t>pregibne</a:t>
            </a:r>
            <a:r>
              <a:rPr lang="en-US" sz="3200" dirty="0" smtClean="0"/>
              <a:t> </a:t>
            </a:r>
            <a:r>
              <a:rPr lang="en-US" sz="3200" dirty="0" err="1" smtClean="0"/>
              <a:t>sa</a:t>
            </a:r>
            <a:r>
              <a:rPr lang="en-US" sz="3200" dirty="0" smtClean="0"/>
              <a:t> </a:t>
            </a:r>
            <a:r>
              <a:rPr lang="en-US" sz="3200" dirty="0" err="1" smtClean="0"/>
              <a:t>ručicom</a:t>
            </a:r>
            <a:endParaRPr lang="en-US" sz="3200" dirty="0" smtClean="0"/>
          </a:p>
          <a:p>
            <a:r>
              <a:rPr lang="sr-Latn-ME" sz="3200" dirty="0" smtClean="0"/>
              <a:t> </a:t>
            </a:r>
            <a:r>
              <a:rPr lang="en-US" sz="3200" dirty="0" err="1" smtClean="0"/>
              <a:t>pregibne</a:t>
            </a:r>
            <a:r>
              <a:rPr lang="en-US" sz="3200" dirty="0" smtClean="0"/>
              <a:t> </a:t>
            </a:r>
            <a:r>
              <a:rPr lang="en-US" sz="3200" dirty="0" err="1" smtClean="0"/>
              <a:t>sa</a:t>
            </a:r>
            <a:r>
              <a:rPr lang="en-US" sz="3200" dirty="0" smtClean="0"/>
              <a:t> </a:t>
            </a:r>
            <a:r>
              <a:rPr lang="en-US" sz="3200" dirty="0" err="1" smtClean="0"/>
              <a:t>dirskom</a:t>
            </a:r>
            <a:endParaRPr lang="en-US" sz="3200" dirty="0" smtClean="0"/>
          </a:p>
          <a:p>
            <a:r>
              <a:rPr lang="sr-Latn-ME" sz="3200" dirty="0" smtClean="0"/>
              <a:t> p</a:t>
            </a:r>
            <a:r>
              <a:rPr lang="en-US" sz="3200" dirty="0" err="1" smtClean="0"/>
              <a:t>otezne</a:t>
            </a:r>
            <a:endParaRPr lang="en-US" sz="3200" dirty="0" smtClean="0"/>
          </a:p>
          <a:p>
            <a:r>
              <a:rPr lang="sr-Latn-ME" sz="3200" dirty="0" smtClean="0"/>
              <a:t> p</a:t>
            </a:r>
            <a:r>
              <a:rPr lang="en-US" sz="3200" dirty="0" err="1" smtClean="0"/>
              <a:t>ritisne</a:t>
            </a:r>
            <a:endParaRPr lang="en-US" sz="3200" dirty="0" smtClean="0"/>
          </a:p>
          <a:p>
            <a:r>
              <a:rPr lang="sr-Latn-ME" sz="3200" dirty="0" smtClean="0"/>
              <a:t> </a:t>
            </a:r>
            <a:r>
              <a:rPr lang="sr-Latn-ME" sz="3200" dirty="0" smtClean="0"/>
              <a:t>t</a:t>
            </a:r>
            <a:r>
              <a:rPr lang="en-US" sz="3200" dirty="0" smtClean="0"/>
              <a:t>aster </a:t>
            </a:r>
            <a:r>
              <a:rPr lang="en-US" sz="3200" dirty="0" err="1" smtClean="0"/>
              <a:t>prekidače</a:t>
            </a:r>
            <a:endParaRPr lang="en-US" sz="3200" dirty="0" smtClean="0"/>
          </a:p>
          <a:p>
            <a:pPr>
              <a:buNone/>
            </a:pP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548680"/>
            <a:ext cx="7467600" cy="5925272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en-US" sz="3200" dirty="0" err="1" smtClean="0">
                <a:solidFill>
                  <a:schemeClr val="accent1">
                    <a:lumMod val="75000"/>
                  </a:schemeClr>
                </a:solidFill>
              </a:rPr>
              <a:t>Spoljna</a:t>
            </a:r>
            <a:r>
              <a:rPr lang="en-US" sz="3200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sz="3200" dirty="0" err="1" smtClean="0">
                <a:solidFill>
                  <a:schemeClr val="accent1">
                    <a:lumMod val="75000"/>
                  </a:schemeClr>
                </a:solidFill>
              </a:rPr>
              <a:t>konstrukcija</a:t>
            </a:r>
            <a:r>
              <a:rPr lang="en-US" sz="3200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sz="3200" dirty="0" err="1" smtClean="0">
                <a:solidFill>
                  <a:schemeClr val="accent1">
                    <a:lumMod val="75000"/>
                  </a:schemeClr>
                </a:solidFill>
              </a:rPr>
              <a:t>prekidača</a:t>
            </a:r>
            <a:r>
              <a:rPr lang="en-US" sz="3200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sz="3200" dirty="0" err="1" smtClean="0">
                <a:solidFill>
                  <a:schemeClr val="accent1">
                    <a:lumMod val="75000"/>
                  </a:schemeClr>
                </a:solidFill>
              </a:rPr>
              <a:t>zavisi</a:t>
            </a:r>
            <a:endParaRPr lang="sr-Latn-ME" sz="3200" dirty="0" smtClean="0">
              <a:solidFill>
                <a:schemeClr val="accent1">
                  <a:lumMod val="75000"/>
                </a:schemeClr>
              </a:solidFill>
            </a:endParaRPr>
          </a:p>
          <a:p>
            <a:pPr>
              <a:buNone/>
            </a:pPr>
            <a:r>
              <a:rPr lang="sr-Latn-ME" sz="3200" dirty="0" err="1" smtClean="0">
                <a:solidFill>
                  <a:schemeClr val="accent1">
                    <a:lumMod val="75000"/>
                  </a:schemeClr>
                </a:solidFill>
              </a:rPr>
              <a:t>o</a:t>
            </a:r>
            <a:r>
              <a:rPr lang="en-US" sz="3200" dirty="0" smtClean="0">
                <a:solidFill>
                  <a:schemeClr val="accent1">
                    <a:lumMod val="75000"/>
                  </a:schemeClr>
                </a:solidFill>
              </a:rPr>
              <a:t>d</a:t>
            </a:r>
            <a:r>
              <a:rPr lang="sr-Latn-ME" sz="3200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sz="3200" dirty="0" err="1" smtClean="0">
                <a:solidFill>
                  <a:schemeClr val="accent1">
                    <a:lumMod val="75000"/>
                  </a:schemeClr>
                </a:solidFill>
              </a:rPr>
              <a:t>sredine</a:t>
            </a:r>
            <a:r>
              <a:rPr lang="en-US" sz="3200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sz="3200" dirty="0" err="1" smtClean="0">
                <a:solidFill>
                  <a:schemeClr val="accent1">
                    <a:lumMod val="75000"/>
                  </a:schemeClr>
                </a:solidFill>
              </a:rPr>
              <a:t>za</a:t>
            </a:r>
            <a:r>
              <a:rPr lang="en-US" sz="3200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sz="3200" dirty="0" err="1" smtClean="0">
                <a:solidFill>
                  <a:schemeClr val="accent1">
                    <a:lumMod val="75000"/>
                  </a:schemeClr>
                </a:solidFill>
              </a:rPr>
              <a:t>koju</a:t>
            </a:r>
            <a:r>
              <a:rPr lang="en-US" sz="3200" dirty="0" smtClean="0">
                <a:solidFill>
                  <a:schemeClr val="accent1">
                    <a:lumMod val="75000"/>
                  </a:schemeClr>
                </a:solidFill>
              </a:rPr>
              <a:t> je </a:t>
            </a:r>
            <a:r>
              <a:rPr lang="en-US" sz="3200" dirty="0" err="1" smtClean="0">
                <a:solidFill>
                  <a:schemeClr val="accent1">
                    <a:lumMod val="75000"/>
                  </a:schemeClr>
                </a:solidFill>
              </a:rPr>
              <a:t>prekidač</a:t>
            </a:r>
            <a:endParaRPr lang="sr-Latn-ME" sz="3200" dirty="0" smtClean="0">
              <a:solidFill>
                <a:schemeClr val="accent1">
                  <a:lumMod val="75000"/>
                </a:schemeClr>
              </a:solidFill>
            </a:endParaRPr>
          </a:p>
          <a:p>
            <a:pPr>
              <a:buNone/>
            </a:pPr>
            <a:r>
              <a:rPr lang="en-US" sz="3200" dirty="0" err="1" smtClean="0">
                <a:solidFill>
                  <a:schemeClr val="accent1">
                    <a:lumMod val="75000"/>
                  </a:schemeClr>
                </a:solidFill>
              </a:rPr>
              <a:t>namijenjen</a:t>
            </a:r>
            <a:r>
              <a:rPr lang="en-US" sz="3200" dirty="0" smtClean="0">
                <a:solidFill>
                  <a:schemeClr val="accent1">
                    <a:lumMod val="75000"/>
                  </a:schemeClr>
                </a:solidFill>
              </a:rPr>
              <a:t>, </a:t>
            </a:r>
            <a:r>
              <a:rPr lang="en-US" sz="3200" dirty="0" smtClean="0">
                <a:solidFill>
                  <a:schemeClr val="accent1">
                    <a:lumMod val="75000"/>
                  </a:schemeClr>
                </a:solidFill>
              </a:rPr>
              <a:t>pa</a:t>
            </a:r>
            <a:r>
              <a:rPr lang="sr-Latn-ME" sz="3200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sz="3200" dirty="0" err="1" smtClean="0">
                <a:solidFill>
                  <a:schemeClr val="accent1">
                    <a:lumMod val="75000"/>
                  </a:schemeClr>
                </a:solidFill>
              </a:rPr>
              <a:t>razlikujemo</a:t>
            </a:r>
            <a:r>
              <a:rPr lang="en-US" sz="3200" dirty="0" smtClean="0">
                <a:solidFill>
                  <a:schemeClr val="accent1">
                    <a:lumMod val="75000"/>
                  </a:schemeClr>
                </a:solidFill>
              </a:rPr>
              <a:t>:</a:t>
            </a:r>
            <a:endParaRPr lang="sr-Latn-ME" sz="3200" dirty="0" smtClean="0">
              <a:solidFill>
                <a:schemeClr val="accent1">
                  <a:lumMod val="75000"/>
                </a:schemeClr>
              </a:solidFill>
            </a:endParaRPr>
          </a:p>
          <a:p>
            <a:pPr>
              <a:buNone/>
            </a:pPr>
            <a:endParaRPr lang="en-US" sz="3200" dirty="0" smtClean="0"/>
          </a:p>
          <a:p>
            <a:r>
              <a:rPr lang="sr-Latn-ME" sz="3200" dirty="0" smtClean="0"/>
              <a:t> </a:t>
            </a:r>
            <a:r>
              <a:rPr lang="en-US" sz="3200" dirty="0" err="1" smtClean="0"/>
              <a:t>instalacione</a:t>
            </a:r>
            <a:r>
              <a:rPr lang="en-US" sz="3200" dirty="0" smtClean="0"/>
              <a:t> </a:t>
            </a:r>
            <a:r>
              <a:rPr lang="en-US" sz="3200" dirty="0" err="1" smtClean="0"/>
              <a:t>prekidače</a:t>
            </a:r>
            <a:r>
              <a:rPr lang="en-US" sz="3200" dirty="0" smtClean="0"/>
              <a:t> </a:t>
            </a:r>
            <a:r>
              <a:rPr lang="en-US" sz="3200" dirty="0" err="1" smtClean="0"/>
              <a:t>za</a:t>
            </a:r>
            <a:r>
              <a:rPr lang="en-US" sz="3200" dirty="0" smtClean="0"/>
              <a:t> </a:t>
            </a:r>
            <a:r>
              <a:rPr lang="en-US" sz="3200" dirty="0" err="1" smtClean="0"/>
              <a:t>suve</a:t>
            </a:r>
            <a:r>
              <a:rPr lang="en-US" sz="3200" dirty="0" smtClean="0"/>
              <a:t> </a:t>
            </a:r>
            <a:r>
              <a:rPr lang="sr-Latn-ME" sz="3200" dirty="0" smtClean="0"/>
              <a:t> </a:t>
            </a:r>
          </a:p>
          <a:p>
            <a:pPr>
              <a:buNone/>
            </a:pPr>
            <a:r>
              <a:rPr lang="sr-Latn-ME" sz="3200" dirty="0" smtClean="0"/>
              <a:t>    </a:t>
            </a:r>
            <a:r>
              <a:rPr lang="en-US" sz="3200" dirty="0" err="1" smtClean="0"/>
              <a:t>prostorije</a:t>
            </a:r>
            <a:endParaRPr lang="en-US" sz="3200" dirty="0" smtClean="0"/>
          </a:p>
          <a:p>
            <a:r>
              <a:rPr lang="en-US" sz="3200" dirty="0" smtClean="0"/>
              <a:t> </a:t>
            </a:r>
            <a:r>
              <a:rPr lang="en-US" sz="3200" dirty="0" err="1" smtClean="0"/>
              <a:t>instalacione</a:t>
            </a:r>
            <a:r>
              <a:rPr lang="en-US" sz="3200" dirty="0" smtClean="0"/>
              <a:t> </a:t>
            </a:r>
            <a:r>
              <a:rPr lang="en-US" sz="3200" dirty="0" err="1" smtClean="0"/>
              <a:t>prekidače</a:t>
            </a:r>
            <a:r>
              <a:rPr lang="en-US" sz="3200" dirty="0" smtClean="0"/>
              <a:t> </a:t>
            </a:r>
            <a:r>
              <a:rPr lang="en-US" sz="3200" dirty="0" err="1" smtClean="0"/>
              <a:t>za</a:t>
            </a:r>
            <a:r>
              <a:rPr lang="en-US" sz="3200" dirty="0" smtClean="0"/>
              <a:t> </a:t>
            </a:r>
            <a:r>
              <a:rPr lang="en-US" sz="3200" dirty="0" err="1" smtClean="0"/>
              <a:t>vlažne</a:t>
            </a:r>
            <a:r>
              <a:rPr lang="en-US" sz="3200" dirty="0" smtClean="0"/>
              <a:t> </a:t>
            </a:r>
            <a:r>
              <a:rPr lang="sr-Latn-ME" sz="3200" dirty="0" smtClean="0"/>
              <a:t> </a:t>
            </a:r>
            <a:r>
              <a:rPr lang="sr-Latn-ME" sz="3200" dirty="0" smtClean="0"/>
              <a:t>  </a:t>
            </a:r>
          </a:p>
          <a:p>
            <a:pPr>
              <a:buNone/>
            </a:pPr>
            <a:r>
              <a:rPr lang="sr-Latn-ME" sz="3200" dirty="0" smtClean="0"/>
              <a:t>    </a:t>
            </a:r>
            <a:r>
              <a:rPr lang="en-US" sz="3200" dirty="0" err="1" smtClean="0"/>
              <a:t>prostorije</a:t>
            </a:r>
            <a:endParaRPr lang="en-US" sz="3200" dirty="0" smtClean="0"/>
          </a:p>
          <a:p>
            <a:r>
              <a:rPr lang="en-US" sz="3200" dirty="0" smtClean="0"/>
              <a:t> </a:t>
            </a:r>
            <a:r>
              <a:rPr lang="en-US" sz="3200" dirty="0" err="1" smtClean="0"/>
              <a:t>instalacione</a:t>
            </a:r>
            <a:r>
              <a:rPr lang="en-US" sz="3200" dirty="0" smtClean="0"/>
              <a:t> </a:t>
            </a:r>
            <a:r>
              <a:rPr lang="en-US" sz="3200" dirty="0" err="1" smtClean="0"/>
              <a:t>prekidače</a:t>
            </a:r>
            <a:r>
              <a:rPr lang="en-US" sz="3200" dirty="0" smtClean="0"/>
              <a:t> </a:t>
            </a:r>
            <a:r>
              <a:rPr lang="en-US" sz="3200" dirty="0" err="1" smtClean="0"/>
              <a:t>za</a:t>
            </a:r>
            <a:r>
              <a:rPr lang="en-US" sz="3200" dirty="0" smtClean="0"/>
              <a:t> grub </a:t>
            </a:r>
            <a:r>
              <a:rPr lang="sr-Latn-ME" sz="3200" dirty="0" smtClean="0"/>
              <a:t> </a:t>
            </a:r>
          </a:p>
          <a:p>
            <a:pPr>
              <a:buNone/>
            </a:pPr>
            <a:r>
              <a:rPr lang="sr-Latn-ME" sz="3200" dirty="0" smtClean="0"/>
              <a:t>    </a:t>
            </a:r>
            <a:r>
              <a:rPr lang="en-US" sz="3200" dirty="0" err="1" smtClean="0"/>
              <a:t>pogon</a:t>
            </a:r>
            <a:endParaRPr lang="en-US" sz="3200" dirty="0" smtClean="0"/>
          </a:p>
          <a:p>
            <a:pPr>
              <a:buNone/>
            </a:pP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332656"/>
            <a:ext cx="7467600" cy="6141296"/>
          </a:xfrm>
        </p:spPr>
        <p:txBody>
          <a:bodyPr/>
          <a:lstStyle/>
          <a:p>
            <a:pPr>
              <a:buNone/>
            </a:pPr>
            <a:r>
              <a:rPr lang="en-US" sz="3200" dirty="0" err="1" smtClean="0">
                <a:solidFill>
                  <a:schemeClr val="accent1">
                    <a:lumMod val="75000"/>
                  </a:schemeClr>
                </a:solidFill>
              </a:rPr>
              <a:t>Instalacioni</a:t>
            </a:r>
            <a:r>
              <a:rPr lang="en-US" sz="3200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sz="3200" dirty="0" err="1" smtClean="0">
                <a:solidFill>
                  <a:schemeClr val="accent1">
                    <a:lumMod val="75000"/>
                  </a:schemeClr>
                </a:solidFill>
              </a:rPr>
              <a:t>prekidači</a:t>
            </a:r>
            <a:r>
              <a:rPr lang="en-US" sz="3200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sz="3200" dirty="0" err="1" smtClean="0">
                <a:solidFill>
                  <a:schemeClr val="accent1">
                    <a:lumMod val="75000"/>
                  </a:schemeClr>
                </a:solidFill>
              </a:rPr>
              <a:t>za</a:t>
            </a:r>
            <a:r>
              <a:rPr lang="en-US" sz="3200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sz="3200" dirty="0" err="1" smtClean="0">
                <a:solidFill>
                  <a:schemeClr val="accent1">
                    <a:lumMod val="75000"/>
                  </a:schemeClr>
                </a:solidFill>
              </a:rPr>
              <a:t>suve</a:t>
            </a:r>
            <a:endParaRPr lang="sr-Latn-ME" sz="3200" dirty="0" smtClean="0">
              <a:solidFill>
                <a:schemeClr val="accent1">
                  <a:lumMod val="75000"/>
                </a:schemeClr>
              </a:solidFill>
            </a:endParaRPr>
          </a:p>
          <a:p>
            <a:pPr>
              <a:buNone/>
            </a:pPr>
            <a:r>
              <a:rPr lang="en-US" sz="3200" dirty="0" err="1" smtClean="0">
                <a:solidFill>
                  <a:schemeClr val="accent1">
                    <a:lumMod val="75000"/>
                  </a:schemeClr>
                </a:solidFill>
              </a:rPr>
              <a:t>prostorije</a:t>
            </a:r>
            <a:r>
              <a:rPr lang="en-US" sz="3200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sz="3200" dirty="0" err="1" smtClean="0">
                <a:solidFill>
                  <a:schemeClr val="accent1">
                    <a:lumMod val="75000"/>
                  </a:schemeClr>
                </a:solidFill>
              </a:rPr>
              <a:t>prema</a:t>
            </a:r>
            <a:r>
              <a:rPr lang="en-US" sz="3200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sz="3200" dirty="0" err="1" smtClean="0">
                <a:solidFill>
                  <a:schemeClr val="accent1">
                    <a:lumMod val="75000"/>
                  </a:schemeClr>
                </a:solidFill>
              </a:rPr>
              <a:t>spoljnjem</a:t>
            </a:r>
            <a:r>
              <a:rPr lang="en-US" sz="3200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sz="3200" dirty="0" err="1" smtClean="0">
                <a:solidFill>
                  <a:schemeClr val="accent1">
                    <a:lumMod val="75000"/>
                  </a:schemeClr>
                </a:solidFill>
              </a:rPr>
              <a:t>obliku</a:t>
            </a:r>
            <a:endParaRPr lang="sr-Latn-ME" sz="3200" dirty="0" smtClean="0">
              <a:solidFill>
                <a:schemeClr val="accent1">
                  <a:lumMod val="75000"/>
                </a:schemeClr>
              </a:solidFill>
            </a:endParaRPr>
          </a:p>
          <a:p>
            <a:pPr>
              <a:buNone/>
            </a:pPr>
            <a:r>
              <a:rPr lang="en-US" sz="3200" dirty="0" err="1" smtClean="0">
                <a:solidFill>
                  <a:schemeClr val="accent1">
                    <a:lumMod val="75000"/>
                  </a:schemeClr>
                </a:solidFill>
              </a:rPr>
              <a:t>mogu</a:t>
            </a:r>
            <a:r>
              <a:rPr lang="en-US" sz="3200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sz="3200" dirty="0" err="1" smtClean="0">
                <a:solidFill>
                  <a:schemeClr val="accent1">
                    <a:lumMod val="75000"/>
                  </a:schemeClr>
                </a:solidFill>
              </a:rPr>
              <a:t>biti</a:t>
            </a:r>
            <a:r>
              <a:rPr lang="en-US" sz="3200" dirty="0" smtClean="0">
                <a:solidFill>
                  <a:schemeClr val="accent1">
                    <a:lumMod val="75000"/>
                  </a:schemeClr>
                </a:solidFill>
              </a:rPr>
              <a:t>:</a:t>
            </a:r>
            <a:endParaRPr lang="sr-Latn-ME" sz="3200" dirty="0" smtClean="0">
              <a:solidFill>
                <a:schemeClr val="accent1">
                  <a:lumMod val="75000"/>
                </a:schemeClr>
              </a:solidFill>
            </a:endParaRPr>
          </a:p>
          <a:p>
            <a:pPr>
              <a:buNone/>
            </a:pPr>
            <a:endParaRPr lang="en-US" sz="3200" dirty="0" smtClean="0"/>
          </a:p>
          <a:p>
            <a:r>
              <a:rPr lang="en-US" sz="3200" dirty="0" smtClean="0"/>
              <a:t> </a:t>
            </a:r>
            <a:r>
              <a:rPr lang="en-US" sz="3200" dirty="0" err="1" smtClean="0"/>
              <a:t>za</a:t>
            </a:r>
            <a:r>
              <a:rPr lang="en-US" sz="3200" dirty="0" smtClean="0"/>
              <a:t> </a:t>
            </a:r>
            <a:r>
              <a:rPr lang="en-US" sz="3200" dirty="0" err="1" smtClean="0"/>
              <a:t>montažu</a:t>
            </a:r>
            <a:r>
              <a:rPr lang="en-US" sz="3200" dirty="0" smtClean="0"/>
              <a:t> </a:t>
            </a:r>
            <a:r>
              <a:rPr lang="en-US" sz="3200" dirty="0" err="1" smtClean="0"/>
              <a:t>na</a:t>
            </a:r>
            <a:r>
              <a:rPr lang="en-US" sz="3200" dirty="0" smtClean="0"/>
              <a:t> </a:t>
            </a:r>
            <a:r>
              <a:rPr lang="en-US" sz="3200" dirty="0" err="1" smtClean="0"/>
              <a:t>zidu</a:t>
            </a:r>
            <a:endParaRPr lang="en-US" sz="3200" dirty="0" smtClean="0"/>
          </a:p>
          <a:p>
            <a:r>
              <a:rPr lang="en-US" sz="3200" dirty="0" smtClean="0"/>
              <a:t> </a:t>
            </a:r>
            <a:r>
              <a:rPr lang="en-US" sz="3200" dirty="0" err="1" smtClean="0"/>
              <a:t>za</a:t>
            </a:r>
            <a:r>
              <a:rPr lang="en-US" sz="3200" dirty="0" smtClean="0"/>
              <a:t> </a:t>
            </a:r>
            <a:r>
              <a:rPr lang="en-US" sz="3200" dirty="0" err="1" smtClean="0"/>
              <a:t>montažu</a:t>
            </a:r>
            <a:r>
              <a:rPr lang="en-US" sz="3200" dirty="0" smtClean="0"/>
              <a:t> u </a:t>
            </a:r>
            <a:r>
              <a:rPr lang="en-US" sz="3200" dirty="0" err="1" smtClean="0"/>
              <a:t>zidu</a:t>
            </a:r>
            <a:endParaRPr lang="en-US" sz="3200" dirty="0" smtClean="0"/>
          </a:p>
          <a:p>
            <a:r>
              <a:rPr lang="en-US" sz="3200" dirty="0" smtClean="0"/>
              <a:t> </a:t>
            </a:r>
            <a:r>
              <a:rPr lang="en-US" sz="3200" dirty="0" err="1" smtClean="0"/>
              <a:t>za</a:t>
            </a:r>
            <a:r>
              <a:rPr lang="en-US" sz="3200" dirty="0" smtClean="0"/>
              <a:t> </a:t>
            </a:r>
            <a:r>
              <a:rPr lang="en-US" sz="3200" dirty="0" err="1" smtClean="0"/>
              <a:t>ugradnju</a:t>
            </a:r>
            <a:r>
              <a:rPr lang="en-US" sz="3200" dirty="0" smtClean="0"/>
              <a:t> u </a:t>
            </a:r>
            <a:r>
              <a:rPr lang="en-US" sz="3200" dirty="0" err="1" smtClean="0"/>
              <a:t>razvodne</a:t>
            </a:r>
            <a:r>
              <a:rPr lang="en-US" sz="3200" dirty="0" smtClean="0"/>
              <a:t> table</a:t>
            </a:r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179512" y="404664"/>
            <a:ext cx="8496944" cy="6069288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3200" dirty="0" err="1" smtClean="0"/>
              <a:t>Prema</a:t>
            </a:r>
            <a:r>
              <a:rPr lang="en-US" sz="3200" dirty="0" smtClean="0"/>
              <a:t> </a:t>
            </a:r>
            <a:r>
              <a:rPr lang="en-US" sz="3200" dirty="0" err="1" smtClean="0"/>
              <a:t>funkciji</a:t>
            </a:r>
            <a:r>
              <a:rPr lang="en-US" sz="3200" dirty="0" smtClean="0"/>
              <a:t> </a:t>
            </a:r>
            <a:r>
              <a:rPr lang="en-US" sz="3200" dirty="0" err="1" smtClean="0"/>
              <a:t>instalacioni</a:t>
            </a:r>
            <a:r>
              <a:rPr lang="en-US" sz="3200" dirty="0" smtClean="0"/>
              <a:t> </a:t>
            </a:r>
            <a:r>
              <a:rPr lang="en-US" sz="3200" dirty="0" err="1" smtClean="0"/>
              <a:t>prekidači</a:t>
            </a:r>
            <a:r>
              <a:rPr lang="sr-Latn-ME" sz="3200" dirty="0" smtClean="0"/>
              <a:t> </a:t>
            </a:r>
            <a:r>
              <a:rPr lang="en-US" sz="3200" dirty="0" err="1" smtClean="0"/>
              <a:t>mogu</a:t>
            </a:r>
            <a:r>
              <a:rPr lang="en-US" sz="3200" dirty="0" smtClean="0"/>
              <a:t> </a:t>
            </a:r>
            <a:endParaRPr lang="sr-Latn-ME" sz="3200" dirty="0" smtClean="0"/>
          </a:p>
          <a:p>
            <a:pPr>
              <a:buNone/>
            </a:pPr>
            <a:r>
              <a:rPr lang="en-US" sz="3200" dirty="0" err="1" smtClean="0"/>
              <a:t>biti</a:t>
            </a:r>
            <a:r>
              <a:rPr lang="en-US" sz="3200" dirty="0" smtClean="0"/>
              <a:t>:</a:t>
            </a:r>
          </a:p>
          <a:p>
            <a:r>
              <a:rPr lang="en-US" sz="3200" dirty="0" smtClean="0"/>
              <a:t> </a:t>
            </a:r>
            <a:r>
              <a:rPr lang="en-US" sz="3200" dirty="0" err="1" smtClean="0"/>
              <a:t>jednopolni</a:t>
            </a:r>
            <a:endParaRPr lang="en-US" sz="3200" dirty="0" smtClean="0"/>
          </a:p>
          <a:p>
            <a:r>
              <a:rPr lang="en-US" sz="3200" dirty="0" smtClean="0"/>
              <a:t> </a:t>
            </a:r>
            <a:r>
              <a:rPr lang="en-US" sz="3200" dirty="0" err="1" smtClean="0"/>
              <a:t>dvopolni</a:t>
            </a:r>
            <a:endParaRPr lang="en-US" sz="3200" dirty="0" smtClean="0"/>
          </a:p>
          <a:p>
            <a:r>
              <a:rPr lang="en-US" sz="3200" dirty="0" smtClean="0"/>
              <a:t> </a:t>
            </a:r>
            <a:r>
              <a:rPr lang="en-US" sz="3200" dirty="0" err="1" smtClean="0"/>
              <a:t>tropolni</a:t>
            </a:r>
            <a:endParaRPr lang="en-US" sz="3200" dirty="0" smtClean="0"/>
          </a:p>
          <a:p>
            <a:r>
              <a:rPr lang="en-US" sz="3200" dirty="0" smtClean="0"/>
              <a:t> </a:t>
            </a:r>
            <a:r>
              <a:rPr lang="en-US" sz="3200" dirty="0" err="1" smtClean="0"/>
              <a:t>serijski</a:t>
            </a:r>
            <a:endParaRPr lang="en-US" sz="3200" dirty="0" smtClean="0"/>
          </a:p>
          <a:p>
            <a:r>
              <a:rPr lang="en-US" sz="3200" dirty="0" smtClean="0"/>
              <a:t> </a:t>
            </a:r>
            <a:r>
              <a:rPr lang="en-US" sz="3200" dirty="0" err="1" smtClean="0"/>
              <a:t>grupni</a:t>
            </a:r>
            <a:endParaRPr lang="en-US" sz="3200" dirty="0" smtClean="0"/>
          </a:p>
          <a:p>
            <a:r>
              <a:rPr lang="en-US" sz="3200" dirty="0" smtClean="0"/>
              <a:t> </a:t>
            </a:r>
            <a:r>
              <a:rPr lang="en-US" sz="3200" dirty="0" err="1" smtClean="0"/>
              <a:t>naizmjenični</a:t>
            </a:r>
            <a:endParaRPr lang="en-US" sz="3200" dirty="0" smtClean="0"/>
          </a:p>
          <a:p>
            <a:r>
              <a:rPr lang="en-US" sz="3200" dirty="0" smtClean="0"/>
              <a:t> </a:t>
            </a:r>
            <a:r>
              <a:rPr lang="en-US" sz="3200" dirty="0" err="1" smtClean="0"/>
              <a:t>unakrsni</a:t>
            </a:r>
            <a:endParaRPr lang="en-US" sz="3200" dirty="0" smtClean="0"/>
          </a:p>
          <a:p>
            <a:endParaRPr lang="en-US" sz="3200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el">
  <a:themeElements>
    <a:clrScheme name="Verve">
      <a:dk1>
        <a:sysClr val="windowText" lastClr="000000"/>
      </a:dk1>
      <a:lt1>
        <a:sysClr val="window" lastClr="FFFFFF"/>
      </a:lt1>
      <a:dk2>
        <a:srgbClr val="666666"/>
      </a:dk2>
      <a:lt2>
        <a:srgbClr val="D2D2D2"/>
      </a:lt2>
      <a:accent1>
        <a:srgbClr val="FF388C"/>
      </a:accent1>
      <a:accent2>
        <a:srgbClr val="E40059"/>
      </a:accent2>
      <a:accent3>
        <a:srgbClr val="9C007F"/>
      </a:accent3>
      <a:accent4>
        <a:srgbClr val="68007F"/>
      </a:accent4>
      <a:accent5>
        <a:srgbClr val="005BD3"/>
      </a:accent5>
      <a:accent6>
        <a:srgbClr val="00349E"/>
      </a:accent6>
      <a:hlink>
        <a:srgbClr val="17BBFD"/>
      </a:hlink>
      <a:folHlink>
        <a:srgbClr val="FF79C2"/>
      </a:folHlink>
    </a:clrScheme>
    <a:fontScheme name="Oriel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riel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100</TotalTime>
  <Words>206</Words>
  <Application>Microsoft Office PowerPoint</Application>
  <PresentationFormat>On-screen Show (4:3)</PresentationFormat>
  <Paragraphs>58</Paragraphs>
  <Slides>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Oriel</vt:lpstr>
      <vt:lpstr>Vrste instalacionih prekidača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Grizli777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Vrste instalacionih prekidača</dc:title>
  <dc:creator>Asus</dc:creator>
  <cp:lastModifiedBy>Asus</cp:lastModifiedBy>
  <cp:revision>1</cp:revision>
  <dcterms:created xsi:type="dcterms:W3CDTF">2017-11-26T18:27:56Z</dcterms:created>
  <dcterms:modified xsi:type="dcterms:W3CDTF">2017-11-26T20:08:44Z</dcterms:modified>
</cp:coreProperties>
</file>