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E60B3-7E2D-40EF-AF0E-2BEA1642A675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C7402-41BF-473F-9D4D-DA6EBB843CF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E60B3-7E2D-40EF-AF0E-2BEA1642A675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C7402-41BF-473F-9D4D-DA6EBB843C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E60B3-7E2D-40EF-AF0E-2BEA1642A675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C7402-41BF-473F-9D4D-DA6EBB843C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E60B3-7E2D-40EF-AF0E-2BEA1642A675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C7402-41BF-473F-9D4D-DA6EBB843C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E60B3-7E2D-40EF-AF0E-2BEA1642A675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C7402-41BF-473F-9D4D-DA6EBB843CF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E60B3-7E2D-40EF-AF0E-2BEA1642A675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C7402-41BF-473F-9D4D-DA6EBB843C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E60B3-7E2D-40EF-AF0E-2BEA1642A675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C7402-41BF-473F-9D4D-DA6EBB843C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E60B3-7E2D-40EF-AF0E-2BEA1642A675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C7402-41BF-473F-9D4D-DA6EBB843C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E60B3-7E2D-40EF-AF0E-2BEA1642A675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C7402-41BF-473F-9D4D-DA6EBB843C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E60B3-7E2D-40EF-AF0E-2BEA1642A675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C7402-41BF-473F-9D4D-DA6EBB843C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E60B3-7E2D-40EF-AF0E-2BEA1642A675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56C7402-41BF-473F-9D4D-DA6EBB843CF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90E60B3-7E2D-40EF-AF0E-2BEA1642A675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56C7402-41BF-473F-9D4D-DA6EBB843CF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Past Perfect Simple and Continuous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2.2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714488"/>
            <a:ext cx="8573029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785926"/>
            <a:ext cx="7139090" cy="475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714488"/>
            <a:ext cx="8230632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143000"/>
          </a:xfrm>
        </p:spPr>
        <p:txBody>
          <a:bodyPr/>
          <a:lstStyle/>
          <a:p>
            <a:r>
              <a:rPr lang="en-US" dirty="0" smtClean="0"/>
              <a:t>Form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7216" y="1343039"/>
            <a:ext cx="7028056" cy="515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1214422"/>
            <a:ext cx="7286676" cy="4887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</TotalTime>
  <Words>7</Words>
  <Application>Microsoft Office PowerPoint</Application>
  <PresentationFormat>On-screen Show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Past Perfect Simple and Continuous</vt:lpstr>
      <vt:lpstr>Slide 2</vt:lpstr>
      <vt:lpstr>Slide 3</vt:lpstr>
      <vt:lpstr>Slide 4</vt:lpstr>
      <vt:lpstr>Form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Perfect Simple and Continuous</dc:title>
  <dc:creator>Dell</dc:creator>
  <cp:lastModifiedBy>Dell</cp:lastModifiedBy>
  <cp:revision>1</cp:revision>
  <dcterms:created xsi:type="dcterms:W3CDTF">2021-05-19T09:42:43Z</dcterms:created>
  <dcterms:modified xsi:type="dcterms:W3CDTF">2021-05-19T09:52:35Z</dcterms:modified>
</cp:coreProperties>
</file>