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5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9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2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45FA-2D68-4470-BB64-5851C6F2BB8E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573" y="233382"/>
            <a:ext cx="901553" cy="9495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96351" y="474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sp>
        <p:nvSpPr>
          <p:cNvPr id="7" name="Rectangle 6"/>
          <p:cNvSpPr/>
          <p:nvPr/>
        </p:nvSpPr>
        <p:spPr>
          <a:xfrm>
            <a:off x="8002905" y="5908494"/>
            <a:ext cx="3714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dirty="0">
                <a:solidFill>
                  <a:srgbClr val="002060"/>
                </a:solidFill>
                <a:latin typeface="Impact" panose="020B0806030902050204" pitchFamily="34" charset="0"/>
              </a:rPr>
              <a:t>PREDMETNI NASTAVNIK : 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 err="1">
                <a:solidFill>
                  <a:schemeClr val="bg1"/>
                </a:solidFill>
                <a:latin typeface="Impact" panose="020B0806030902050204" pitchFamily="34" charset="0"/>
              </a:rPr>
              <a:t>Sortiranje</a:t>
            </a:r>
            <a:r>
              <a:rPr lang="en-US" sz="50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5000" dirty="0" err="1">
                <a:solidFill>
                  <a:schemeClr val="bg1"/>
                </a:solidFill>
                <a:latin typeface="Impact" panose="020B0806030902050204" pitchFamily="34" charset="0"/>
              </a:rPr>
              <a:t>i</a:t>
            </a:r>
            <a:r>
              <a:rPr lang="en-US" sz="50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5000" dirty="0" err="1">
                <a:solidFill>
                  <a:schemeClr val="bg1"/>
                </a:solidFill>
                <a:latin typeface="Impact" panose="020B0806030902050204" pitchFamily="34" charset="0"/>
              </a:rPr>
              <a:t>filtriranje</a:t>
            </a:r>
            <a:r>
              <a:rPr lang="en-US" sz="50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5000" dirty="0" err="1">
                <a:solidFill>
                  <a:schemeClr val="bg1"/>
                </a:solidFill>
                <a:latin typeface="Impact" panose="020B0806030902050204" pitchFamily="34" charset="0"/>
              </a:rPr>
              <a:t>podataka</a:t>
            </a:r>
            <a:r>
              <a:rPr lang="en-US" sz="50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769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4" y="1541417"/>
            <a:ext cx="1059397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je </a:t>
            </a:r>
            <a:r>
              <a:rPr lang="en-US" sz="2200" dirty="0" err="1"/>
              <a:t>sastavni</a:t>
            </a:r>
            <a:r>
              <a:rPr lang="en-US" sz="2200" dirty="0"/>
              <a:t> </a:t>
            </a:r>
            <a:r>
              <a:rPr lang="en-US" sz="2200" dirty="0" err="1"/>
              <a:t>dio</a:t>
            </a:r>
            <a:r>
              <a:rPr lang="en-US" sz="2200" dirty="0"/>
              <a:t> </a:t>
            </a:r>
            <a:r>
              <a:rPr lang="en-US" sz="2200" dirty="0" err="1"/>
              <a:t>analize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. </a:t>
            </a:r>
            <a:r>
              <a:rPr lang="en-US" sz="2200" dirty="0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da </a:t>
            </a:r>
            <a:r>
              <a:rPr lang="sr-Latn-ME" sz="2200" dirty="0" err="1"/>
              <a:t>ž</a:t>
            </a:r>
            <a:r>
              <a:rPr lang="en-US" sz="2200" dirty="0" smtClean="0"/>
              <a:t>elite </a:t>
            </a:r>
            <a:r>
              <a:rPr lang="en-US" sz="2200" dirty="0" err="1"/>
              <a:t>popis</a:t>
            </a:r>
            <a:r>
              <a:rPr lang="en-US" sz="2200" dirty="0"/>
              <a:t> </a:t>
            </a:r>
            <a:r>
              <a:rPr lang="en-US" sz="2200" dirty="0" err="1"/>
              <a:t>naziva</a:t>
            </a:r>
            <a:r>
              <a:rPr lang="en-US" sz="2200" dirty="0"/>
              <a:t> </a:t>
            </a:r>
            <a:r>
              <a:rPr lang="en-US" sz="2200" dirty="0" smtClean="0"/>
              <a:t>pore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ati</a:t>
            </a:r>
            <a:r>
              <a:rPr lang="en-US" sz="2200" dirty="0" smtClean="0"/>
              <a:t> </a:t>
            </a:r>
            <a:r>
              <a:rPr lang="en-US" sz="2200" dirty="0" err="1"/>
              <a:t>po</a:t>
            </a:r>
            <a:r>
              <a:rPr lang="en-US" sz="2200" dirty="0"/>
              <a:t> </a:t>
            </a:r>
            <a:r>
              <a:rPr lang="en-US" sz="2200" dirty="0" err="1"/>
              <a:t>abecednom</a:t>
            </a:r>
            <a:r>
              <a:rPr lang="en-US" sz="2200" dirty="0"/>
              <a:t> </a:t>
            </a:r>
            <a:r>
              <a:rPr lang="en-US" sz="2200" dirty="0" err="1"/>
              <a:t>redu</a:t>
            </a:r>
            <a:r>
              <a:rPr lang="en-US" sz="2200" dirty="0"/>
              <a:t>, </a:t>
            </a:r>
            <a:r>
              <a:rPr lang="en-US" sz="2200" dirty="0" smtClean="0"/>
              <a:t>pore</a:t>
            </a:r>
            <a:r>
              <a:rPr lang="sr-Latn-ME" sz="2200" dirty="0"/>
              <a:t>đ</a:t>
            </a:r>
            <a:r>
              <a:rPr lang="en-US" sz="2200" dirty="0" err="1" smtClean="0"/>
              <a:t>ati</a:t>
            </a:r>
            <a:r>
              <a:rPr lang="en-US" sz="2200" dirty="0" smtClean="0"/>
              <a:t> </a:t>
            </a:r>
            <a:r>
              <a:rPr lang="en-US" sz="2200" dirty="0" err="1" smtClean="0"/>
              <a:t>popis</a:t>
            </a:r>
            <a:r>
              <a:rPr lang="en-US" sz="2200" dirty="0" smtClean="0"/>
              <a:t> </a:t>
            </a:r>
            <a:r>
              <a:rPr lang="en-US" sz="2200" dirty="0" err="1"/>
              <a:t>zaliha</a:t>
            </a:r>
            <a:r>
              <a:rPr lang="en-US" sz="2200" dirty="0"/>
              <a:t> </a:t>
            </a:r>
            <a:r>
              <a:rPr lang="en-US" sz="2200" dirty="0" err="1"/>
              <a:t>proizvoda</a:t>
            </a:r>
            <a:r>
              <a:rPr lang="en-US" sz="2200" dirty="0"/>
              <a:t> od </a:t>
            </a:r>
            <a:r>
              <a:rPr lang="en-US" sz="2200" dirty="0" err="1"/>
              <a:t>najviše</a:t>
            </a:r>
            <a:r>
              <a:rPr lang="en-US" sz="2200" dirty="0"/>
              <a:t> do </a:t>
            </a:r>
            <a:r>
              <a:rPr lang="en-US" sz="2200" dirty="0" err="1" smtClean="0"/>
              <a:t>najni</a:t>
            </a:r>
            <a:r>
              <a:rPr lang="sr-Latn-ME" sz="2200" dirty="0" smtClean="0"/>
              <a:t>ž</a:t>
            </a:r>
            <a:r>
              <a:rPr lang="en-US" sz="2200" dirty="0" smtClean="0"/>
              <a:t>e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smtClean="0"/>
              <a:t>pore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ati</a:t>
            </a:r>
            <a:r>
              <a:rPr lang="en-US" sz="2200" dirty="0" smtClean="0"/>
              <a:t> </a:t>
            </a:r>
            <a:r>
              <a:rPr lang="en-US" sz="2200" dirty="0" err="1"/>
              <a:t>redove</a:t>
            </a:r>
            <a:r>
              <a:rPr lang="en-US" sz="2200" dirty="0"/>
              <a:t> </a:t>
            </a:r>
            <a:r>
              <a:rPr lang="en-US" sz="2200" dirty="0" err="1"/>
              <a:t>prema</a:t>
            </a:r>
            <a:r>
              <a:rPr lang="en-US" sz="2200" dirty="0"/>
              <a:t> </a:t>
            </a:r>
            <a:r>
              <a:rPr lang="en-US" sz="2200" dirty="0" err="1"/>
              <a:t>bojama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ikonama</a:t>
            </a:r>
            <a:r>
              <a:rPr lang="en-US" sz="2200" dirty="0"/>
              <a:t>. </a:t>
            </a:r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je </a:t>
            </a:r>
            <a:r>
              <a:rPr lang="en-US" sz="2200" dirty="0" err="1"/>
              <a:t>korisno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 smtClean="0"/>
              <a:t>br</a:t>
            </a:r>
            <a:r>
              <a:rPr lang="sr-Latn-ME" sz="2200" dirty="0" smtClean="0"/>
              <a:t>ž</a:t>
            </a:r>
            <a:r>
              <a:rPr lang="en-US" sz="2200" dirty="0" smtClean="0"/>
              <a:t>u </a:t>
            </a:r>
            <a:r>
              <a:rPr lang="en-US" sz="2200" dirty="0" err="1" smtClean="0"/>
              <a:t>vizu</a:t>
            </a:r>
            <a:r>
              <a:rPr lang="sr-Latn-ME" sz="2200" dirty="0" smtClean="0"/>
              <a:t>e</a:t>
            </a:r>
            <a:r>
              <a:rPr lang="en-US" sz="2200" dirty="0" err="1" smtClean="0"/>
              <a:t>lizaciju</a:t>
            </a:r>
            <a:r>
              <a:rPr lang="en-US" sz="2200" dirty="0" smtClean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bolje</a:t>
            </a:r>
            <a:r>
              <a:rPr lang="en-US" sz="2200" dirty="0"/>
              <a:t> </a:t>
            </a:r>
            <a:r>
              <a:rPr lang="en-US" sz="2200" dirty="0" err="1"/>
              <a:t>razumijevanje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, </a:t>
            </a:r>
            <a:r>
              <a:rPr lang="en-US" sz="2200" dirty="0" err="1" smtClean="0"/>
              <a:t>organizova</a:t>
            </a:r>
            <a:r>
              <a:rPr lang="sr-Latn-ME" sz="2200" dirty="0" smtClean="0"/>
              <a:t>n</a:t>
            </a:r>
            <a:r>
              <a:rPr lang="en-US" sz="2200" dirty="0" smtClean="0"/>
              <a:t>je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 smtClean="0"/>
              <a:t>tra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enje</a:t>
            </a:r>
            <a:r>
              <a:rPr lang="en-US" sz="2200" dirty="0" smtClean="0"/>
              <a:t> </a:t>
            </a:r>
            <a:r>
              <a:rPr lang="sr-Latn-ME" sz="2200" dirty="0" err="1"/>
              <a:t>ž</a:t>
            </a:r>
            <a:r>
              <a:rPr lang="en-US" sz="2200" dirty="0" err="1" smtClean="0"/>
              <a:t>eljenih</a:t>
            </a:r>
            <a:r>
              <a:rPr lang="en-US" sz="2200" dirty="0" smtClean="0"/>
              <a:t> </a:t>
            </a:r>
            <a:r>
              <a:rPr lang="en-US" sz="2200" dirty="0" err="1" smtClean="0"/>
              <a:t>podataka</a:t>
            </a:r>
            <a:r>
              <a:rPr lang="sr-Latn-ME" sz="2200" dirty="0" smtClean="0"/>
              <a:t>,</a:t>
            </a:r>
            <a:r>
              <a:rPr lang="en-US" sz="2200" dirty="0" smtClean="0"/>
              <a:t>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 smtClean="0"/>
              <a:t>kona</a:t>
            </a:r>
            <a:r>
              <a:rPr lang="sr-Latn-ME" sz="2200" dirty="0" smtClean="0"/>
              <a:t>č</a:t>
            </a:r>
            <a:r>
              <a:rPr lang="en-US" sz="2200" dirty="0" smtClean="0"/>
              <a:t>no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donošenje</a:t>
            </a:r>
            <a:r>
              <a:rPr lang="en-US" sz="2200" dirty="0"/>
              <a:t> </a:t>
            </a:r>
            <a:r>
              <a:rPr lang="sr-Latn-ME" sz="2200" dirty="0" smtClean="0"/>
              <a:t>korisnih</a:t>
            </a:r>
            <a:r>
              <a:rPr lang="en-US" sz="2200" dirty="0" smtClean="0"/>
              <a:t> </a:t>
            </a:r>
            <a:r>
              <a:rPr lang="en-US" sz="2200" dirty="0" err="1"/>
              <a:t>odluka</a:t>
            </a:r>
            <a:r>
              <a:rPr lang="en-US" sz="2200" dirty="0"/>
              <a:t>. </a:t>
            </a:r>
            <a:endParaRPr lang="sr-Latn-ME" sz="2200" dirty="0" smtClean="0"/>
          </a:p>
          <a:p>
            <a:pPr algn="just"/>
            <a:r>
              <a:rPr lang="en-US" sz="2200" dirty="0" err="1" smtClean="0"/>
              <a:t>Podatke</a:t>
            </a:r>
            <a:r>
              <a:rPr lang="en-US" sz="2200" dirty="0" smtClean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ete</a:t>
            </a:r>
            <a:r>
              <a:rPr lang="en-US" sz="2200" dirty="0" smtClean="0"/>
              <a:t> </a:t>
            </a:r>
            <a:r>
              <a:rPr lang="en-US" sz="2200" dirty="0" err="1"/>
              <a:t>sortirati</a:t>
            </a:r>
            <a:r>
              <a:rPr lang="en-US" sz="2200" dirty="0"/>
              <a:t> </a:t>
            </a:r>
            <a:r>
              <a:rPr lang="en-US" sz="2200" dirty="0" err="1"/>
              <a:t>po</a:t>
            </a:r>
            <a:r>
              <a:rPr lang="en-US" sz="2200" dirty="0"/>
              <a:t> </a:t>
            </a:r>
            <a:r>
              <a:rPr lang="en-US" sz="2200" dirty="0" err="1"/>
              <a:t>tekstu</a:t>
            </a:r>
            <a:r>
              <a:rPr lang="en-US" sz="2200" dirty="0"/>
              <a:t> (A do Z </a:t>
            </a:r>
            <a:r>
              <a:rPr lang="en-US" sz="2200" dirty="0" err="1"/>
              <a:t>ili</a:t>
            </a:r>
            <a:r>
              <a:rPr lang="en-US" sz="2200" dirty="0"/>
              <a:t> Z do A), </a:t>
            </a:r>
            <a:r>
              <a:rPr lang="en-US" sz="2200" dirty="0" err="1"/>
              <a:t>brojevima</a:t>
            </a:r>
            <a:r>
              <a:rPr lang="en-US" sz="2200" dirty="0"/>
              <a:t> (od </a:t>
            </a:r>
            <a:r>
              <a:rPr lang="en-US" sz="2200" dirty="0" err="1"/>
              <a:t>najmanjeg</a:t>
            </a:r>
            <a:r>
              <a:rPr lang="en-US" sz="2200" dirty="0"/>
              <a:t> do </a:t>
            </a:r>
            <a:r>
              <a:rPr lang="en-US" sz="2200" dirty="0" err="1"/>
              <a:t>najvećeg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od </a:t>
            </a:r>
            <a:r>
              <a:rPr lang="en-US" sz="2200" dirty="0" err="1"/>
              <a:t>najvećeg</a:t>
            </a:r>
            <a:r>
              <a:rPr lang="en-US" sz="2200" dirty="0"/>
              <a:t> do </a:t>
            </a:r>
            <a:r>
              <a:rPr lang="en-US" sz="2200" dirty="0" err="1"/>
              <a:t>najmanjeg</a:t>
            </a:r>
            <a:r>
              <a:rPr lang="en-US" sz="2200" dirty="0"/>
              <a:t>)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datumu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vremenu</a:t>
            </a:r>
            <a:r>
              <a:rPr lang="en-US" sz="2200" dirty="0"/>
              <a:t> (od </a:t>
            </a:r>
            <a:r>
              <a:rPr lang="en-US" sz="2200" dirty="0" err="1"/>
              <a:t>najstarijeg</a:t>
            </a:r>
            <a:r>
              <a:rPr lang="en-US" sz="2200" dirty="0"/>
              <a:t> do </a:t>
            </a:r>
            <a:r>
              <a:rPr lang="en-US" sz="2200" dirty="0" err="1"/>
              <a:t>najnovijeg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od </a:t>
            </a:r>
            <a:r>
              <a:rPr lang="en-US" sz="2200" dirty="0" err="1"/>
              <a:t>najnovijeg</a:t>
            </a:r>
            <a:r>
              <a:rPr lang="en-US" sz="2200" dirty="0"/>
              <a:t> do </a:t>
            </a:r>
            <a:r>
              <a:rPr lang="en-US" sz="2200" dirty="0" err="1"/>
              <a:t>najstarijeg</a:t>
            </a:r>
            <a:r>
              <a:rPr lang="en-US" sz="2200" dirty="0"/>
              <a:t>), u </a:t>
            </a:r>
            <a:r>
              <a:rPr lang="en-US" sz="2200" dirty="0" err="1" smtClean="0"/>
              <a:t>jedno</a:t>
            </a:r>
            <a:r>
              <a:rPr lang="sr-Latn-ME" sz="2200" dirty="0" smtClean="0"/>
              <a:t>j</a:t>
            </a:r>
            <a:r>
              <a:rPr lang="en-US" sz="2200" dirty="0" smtClean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više</a:t>
            </a:r>
            <a:r>
              <a:rPr lang="en-US" sz="2200" dirty="0"/>
              <a:t> </a:t>
            </a:r>
            <a:r>
              <a:rPr lang="en-US" sz="2200" dirty="0" err="1"/>
              <a:t>kolona</a:t>
            </a:r>
            <a:r>
              <a:rPr lang="en-US" sz="2200" dirty="0"/>
              <a:t>. </a:t>
            </a:r>
            <a:r>
              <a:rPr lang="en-US" sz="2200" dirty="0" err="1" smtClean="0"/>
              <a:t>Tako</a:t>
            </a:r>
            <a:r>
              <a:rPr lang="sr-Latn-ME" sz="2200" dirty="0" smtClean="0"/>
              <a:t>đ</a:t>
            </a:r>
            <a:r>
              <a:rPr lang="en-US" sz="2200" dirty="0" smtClean="0"/>
              <a:t>e</a:t>
            </a:r>
            <a:r>
              <a:rPr lang="en-US" sz="2200" dirty="0"/>
              <a:t>,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ete</a:t>
            </a:r>
            <a:r>
              <a:rPr lang="en-US" sz="2200" dirty="0" smtClean="0"/>
              <a:t> </a:t>
            </a:r>
            <a:r>
              <a:rPr lang="en-US" sz="2200" dirty="0" err="1"/>
              <a:t>sortirati</a:t>
            </a:r>
            <a:r>
              <a:rPr lang="en-US" sz="2200" dirty="0"/>
              <a:t> </a:t>
            </a:r>
            <a:r>
              <a:rPr lang="en-US" sz="2200" dirty="0" err="1"/>
              <a:t>po</a:t>
            </a:r>
            <a:r>
              <a:rPr lang="en-US" sz="2200" dirty="0"/>
              <a:t> </a:t>
            </a:r>
            <a:r>
              <a:rPr lang="en-US" sz="2200" dirty="0" err="1" smtClean="0"/>
              <a:t>prilago</a:t>
            </a:r>
            <a:r>
              <a:rPr lang="sr-Latn-ME" sz="2200" dirty="0" smtClean="0"/>
              <a:t>đ</a:t>
            </a:r>
            <a:r>
              <a:rPr lang="en-US" sz="2200" dirty="0" err="1" smtClean="0"/>
              <a:t>enom</a:t>
            </a:r>
            <a:r>
              <a:rPr lang="en-US" sz="2200" dirty="0" smtClean="0"/>
              <a:t> </a:t>
            </a:r>
            <a:r>
              <a:rPr lang="en-US" sz="2200" dirty="0" err="1"/>
              <a:t>popisu</a:t>
            </a:r>
            <a:r>
              <a:rPr lang="en-US" sz="2200" dirty="0"/>
              <a:t> (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što</a:t>
            </a:r>
            <a:r>
              <a:rPr lang="en-US" sz="2200" dirty="0"/>
              <a:t> je </a:t>
            </a:r>
            <a:r>
              <a:rPr lang="en-US" sz="2200" dirty="0" err="1"/>
              <a:t>Veliko</a:t>
            </a:r>
            <a:r>
              <a:rPr lang="en-US" sz="2200" dirty="0"/>
              <a:t>, </a:t>
            </a:r>
            <a:r>
              <a:rPr lang="en-US" sz="2200" dirty="0" err="1"/>
              <a:t>Srednje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Malo</a:t>
            </a:r>
            <a:r>
              <a:rPr lang="en-US" sz="2200" dirty="0"/>
              <a:t>)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po</a:t>
            </a:r>
            <a:r>
              <a:rPr lang="en-US" sz="2200" dirty="0"/>
              <a:t> </a:t>
            </a:r>
            <a:r>
              <a:rPr lang="en-US" sz="2200" dirty="0" err="1"/>
              <a:t>formatiranju</a:t>
            </a:r>
            <a:r>
              <a:rPr lang="en-US" sz="2200" dirty="0"/>
              <a:t>, </a:t>
            </a:r>
            <a:r>
              <a:rPr lang="en-US" sz="2200" dirty="0" err="1" smtClean="0"/>
              <a:t>uklju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ujući</a:t>
            </a:r>
            <a:r>
              <a:rPr lang="en-US" sz="2200" dirty="0" smtClean="0"/>
              <a:t> </a:t>
            </a:r>
            <a:r>
              <a:rPr lang="en-US" sz="2200" dirty="0" err="1"/>
              <a:t>boju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, </a:t>
            </a:r>
            <a:r>
              <a:rPr lang="en-US" sz="2200" dirty="0" err="1"/>
              <a:t>boju</a:t>
            </a:r>
            <a:r>
              <a:rPr lang="en-US" sz="2200" dirty="0"/>
              <a:t> </a:t>
            </a:r>
            <a:r>
              <a:rPr lang="en-US" sz="2200" dirty="0" err="1"/>
              <a:t>fonta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skup</a:t>
            </a:r>
            <a:r>
              <a:rPr lang="en-US" sz="2200" dirty="0"/>
              <a:t> </a:t>
            </a:r>
            <a:r>
              <a:rPr lang="en-US" sz="2200" dirty="0" err="1"/>
              <a:t>ikona</a:t>
            </a:r>
            <a:r>
              <a:rPr lang="en-US" sz="2200" dirty="0"/>
              <a:t>. </a:t>
            </a:r>
            <a:r>
              <a:rPr lang="en-US" sz="2200" dirty="0" err="1"/>
              <a:t>Većina</a:t>
            </a:r>
            <a:r>
              <a:rPr lang="en-US" sz="2200" dirty="0"/>
              <a:t> </a:t>
            </a:r>
            <a:r>
              <a:rPr lang="en-US" sz="2200" dirty="0" err="1"/>
              <a:t>postupaka</a:t>
            </a:r>
            <a:r>
              <a:rPr lang="en-US" sz="2200" dirty="0"/>
              <a:t> </a:t>
            </a:r>
            <a:r>
              <a:rPr lang="en-US" sz="2200" dirty="0" err="1"/>
              <a:t>sortiranja</a:t>
            </a:r>
            <a:r>
              <a:rPr lang="en-US" sz="2200" dirty="0"/>
              <a:t> je </a:t>
            </a:r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kolona</a:t>
            </a:r>
            <a:r>
              <a:rPr lang="en-US" sz="2200" dirty="0"/>
              <a:t>, </a:t>
            </a:r>
            <a:r>
              <a:rPr lang="en-US" sz="2200" dirty="0" err="1"/>
              <a:t>ali</a:t>
            </a:r>
            <a:r>
              <a:rPr lang="en-US" sz="2200" dirty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ete</a:t>
            </a:r>
            <a:r>
              <a:rPr lang="en-US" sz="2200" dirty="0" smtClean="0"/>
              <a:t> </a:t>
            </a:r>
            <a:r>
              <a:rPr lang="en-US" sz="2200" dirty="0" err="1"/>
              <a:t>sortirati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po</a:t>
            </a:r>
            <a:r>
              <a:rPr lang="en-US" sz="2200" dirty="0"/>
              <a:t> </a:t>
            </a:r>
            <a:r>
              <a:rPr lang="en-US" sz="2200" dirty="0" err="1"/>
              <a:t>redovima</a:t>
            </a:r>
            <a:r>
              <a:rPr lang="en-US" sz="22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redova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,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kolona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i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ćelija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337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4" y="1541417"/>
            <a:ext cx="105939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Odaberite</a:t>
            </a:r>
            <a:r>
              <a:rPr lang="en-US" sz="2200" dirty="0"/>
              <a:t> </a:t>
            </a:r>
            <a:r>
              <a:rPr lang="en-US" sz="2200" dirty="0" err="1"/>
              <a:t>kolonu</a:t>
            </a:r>
            <a:r>
              <a:rPr lang="en-US" sz="2200" dirty="0"/>
              <a:t> </a:t>
            </a:r>
            <a:r>
              <a:rPr lang="en-US" sz="2200" dirty="0" err="1" smtClean="0"/>
              <a:t>alfanumeri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kih</a:t>
            </a:r>
            <a:r>
              <a:rPr lang="en-US" sz="2200" dirty="0" smtClean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u </a:t>
            </a:r>
            <a:r>
              <a:rPr lang="en-US" sz="2200" dirty="0" err="1"/>
              <a:t>opsegu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 smtClean="0"/>
              <a:t>provj</a:t>
            </a:r>
            <a:r>
              <a:rPr lang="sr-Latn-ME" sz="2200" dirty="0" smtClean="0"/>
              <a:t>e</a:t>
            </a:r>
            <a:r>
              <a:rPr lang="en-US" sz="2200" dirty="0" smtClean="0"/>
              <a:t>rite </a:t>
            </a:r>
            <a:r>
              <a:rPr lang="en-US" sz="2200" dirty="0" err="1"/>
              <a:t>nalazi</a:t>
            </a:r>
            <a:r>
              <a:rPr lang="en-US" sz="2200" dirty="0"/>
              <a:t> li se </a:t>
            </a:r>
            <a:r>
              <a:rPr lang="en-US" sz="2200" dirty="0" err="1"/>
              <a:t>aktivna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u </a:t>
            </a:r>
            <a:r>
              <a:rPr lang="en-US" sz="2200" dirty="0" err="1"/>
              <a:t>koloni</a:t>
            </a:r>
            <a:r>
              <a:rPr lang="en-US" sz="2200" dirty="0"/>
              <a:t> </a:t>
            </a:r>
            <a:r>
              <a:rPr lang="en-US" sz="2200" dirty="0" err="1"/>
              <a:t>tabele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alfanumeri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/>
              <a:t>podatke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/>
              <a:t>U </a:t>
            </a:r>
            <a:r>
              <a:rPr lang="en-US" sz="2200" dirty="0" err="1"/>
              <a:t>meniju</a:t>
            </a:r>
            <a:r>
              <a:rPr lang="en-US" sz="2200" dirty="0"/>
              <a:t> </a:t>
            </a:r>
            <a:r>
              <a:rPr lang="en-US" sz="2200" dirty="0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etna</a:t>
            </a:r>
            <a:r>
              <a:rPr lang="en-US" sz="2200" dirty="0" smtClean="0"/>
              <a:t> </a:t>
            </a:r>
            <a:r>
              <a:rPr lang="en-US" sz="2200" dirty="0" err="1"/>
              <a:t>stranica</a:t>
            </a:r>
            <a:r>
              <a:rPr lang="en-US" sz="2200" dirty="0"/>
              <a:t> (Home), u </a:t>
            </a:r>
            <a:r>
              <a:rPr lang="en-US" sz="2200" dirty="0" err="1"/>
              <a:t>grupi</a:t>
            </a:r>
            <a:r>
              <a:rPr lang="en-US" sz="2200" dirty="0"/>
              <a:t> </a:t>
            </a:r>
            <a:r>
              <a:rPr lang="en-US" sz="2200" dirty="0" err="1" smtClean="0"/>
              <a:t>Ure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ivanje</a:t>
            </a:r>
            <a:r>
              <a:rPr lang="en-US" sz="2200" dirty="0" smtClean="0"/>
              <a:t> </a:t>
            </a:r>
            <a:r>
              <a:rPr lang="en-US" sz="2200" dirty="0"/>
              <a:t>(Editing) </a:t>
            </a:r>
            <a:r>
              <a:rPr lang="en-US" sz="2200" dirty="0" err="1"/>
              <a:t>izabraćemo</a:t>
            </a:r>
            <a:r>
              <a:rPr lang="en-US" sz="2200" dirty="0"/>
              <a:t> </a:t>
            </a:r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filtriranje</a:t>
            </a:r>
            <a:r>
              <a:rPr lang="en-US" sz="2200" dirty="0"/>
              <a:t> (Sort and Filter).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Sortiranje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teksta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584" y="3223098"/>
            <a:ext cx="1811886" cy="12778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92777" y="4402183"/>
            <a:ext cx="1048947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sz="2200" dirty="0" smtClean="0"/>
              <a:t>U</a:t>
            </a:r>
            <a:r>
              <a:rPr lang="sr-Latn-ME" sz="2200" dirty="0" smtClean="0"/>
              <a:t>či</a:t>
            </a:r>
            <a:r>
              <a:rPr lang="en-US" sz="2200" dirty="0" err="1" smtClean="0"/>
              <a:t>nite</a:t>
            </a:r>
            <a:r>
              <a:rPr lang="en-US" sz="2200" dirty="0" smtClean="0"/>
              <a:t> </a:t>
            </a:r>
            <a:r>
              <a:rPr lang="en-US" sz="2200" dirty="0" err="1"/>
              <a:t>nešto</a:t>
            </a:r>
            <a:r>
              <a:rPr lang="en-US" sz="2200" dirty="0"/>
              <a:t> od </a:t>
            </a:r>
            <a:r>
              <a:rPr lang="en-US" sz="2200" dirty="0" err="1"/>
              <a:t>sljedećeg</a:t>
            </a:r>
            <a:r>
              <a:rPr lang="en-US" sz="2200" dirty="0"/>
              <a:t>: </a:t>
            </a:r>
          </a:p>
          <a:p>
            <a:r>
              <a:rPr lang="sr-Latn-ME" sz="2200" dirty="0" smtClean="0"/>
              <a:t>  </a:t>
            </a:r>
            <a:r>
              <a:rPr lang="pt-BR" sz="2200" dirty="0" smtClean="0"/>
              <a:t>Za </a:t>
            </a:r>
            <a:r>
              <a:rPr lang="pt-BR" sz="2200" dirty="0"/>
              <a:t>rastuće sortiranje prema abecednom </a:t>
            </a:r>
            <a:r>
              <a:rPr lang="pt-BR" sz="2200" dirty="0" smtClean="0"/>
              <a:t>redosljedu </a:t>
            </a:r>
            <a:r>
              <a:rPr lang="pt-BR" sz="2200" dirty="0"/>
              <a:t>pritisnite </a:t>
            </a:r>
            <a:r>
              <a:rPr lang="pt-BR" sz="2200" b="1" dirty="0"/>
              <a:t>Sortiraj od A do Z</a:t>
            </a:r>
            <a:r>
              <a:rPr lang="pt-BR" sz="2200" dirty="0"/>
              <a:t>. </a:t>
            </a:r>
          </a:p>
          <a:p>
            <a:r>
              <a:rPr lang="sr-Latn-ME" sz="2200" dirty="0" smtClean="0"/>
              <a:t> 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/>
              <a:t>opadajuće</a:t>
            </a:r>
            <a:r>
              <a:rPr lang="en-US" sz="2200" dirty="0"/>
              <a:t> </a:t>
            </a:r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prema</a:t>
            </a:r>
            <a:r>
              <a:rPr lang="en-US" sz="2200" dirty="0"/>
              <a:t> </a:t>
            </a:r>
            <a:r>
              <a:rPr lang="en-US" sz="2200" dirty="0" err="1"/>
              <a:t>abecednom</a:t>
            </a:r>
            <a:r>
              <a:rPr lang="en-US" sz="2200" dirty="0"/>
              <a:t> </a:t>
            </a:r>
            <a:r>
              <a:rPr lang="en-US" sz="2200" dirty="0" err="1" smtClean="0"/>
              <a:t>redosljedu</a:t>
            </a:r>
            <a:r>
              <a:rPr lang="en-US" sz="2200" dirty="0" smtClean="0"/>
              <a:t> </a:t>
            </a:r>
            <a:r>
              <a:rPr lang="en-US" sz="2200" dirty="0" err="1"/>
              <a:t>pritisnite</a:t>
            </a:r>
            <a:r>
              <a:rPr lang="en-US" sz="2200" dirty="0"/>
              <a:t> </a:t>
            </a:r>
            <a:r>
              <a:rPr lang="en-US" sz="2200" b="1" dirty="0" err="1"/>
              <a:t>Sortiraj</a:t>
            </a:r>
            <a:r>
              <a:rPr lang="en-US" sz="2200" b="1" dirty="0"/>
              <a:t> od Z do A</a:t>
            </a:r>
            <a:r>
              <a:rPr lang="en-US" sz="2200" dirty="0"/>
              <a:t>. </a:t>
            </a:r>
          </a:p>
          <a:p>
            <a:r>
              <a:rPr lang="en-US" sz="2200" dirty="0" err="1" smtClean="0"/>
              <a:t>Prema</a:t>
            </a:r>
            <a:r>
              <a:rPr lang="en-US" sz="2200" dirty="0" smtClean="0"/>
              <a:t> </a:t>
            </a:r>
            <a:r>
              <a:rPr lang="sr-Latn-ME" sz="2200" dirty="0" err="1"/>
              <a:t>ž</a:t>
            </a:r>
            <a:r>
              <a:rPr lang="en-US" sz="2200" dirty="0" err="1" smtClean="0"/>
              <a:t>elji</a:t>
            </a:r>
            <a:r>
              <a:rPr lang="en-US" sz="2200" dirty="0" smtClean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ete</a:t>
            </a:r>
            <a:r>
              <a:rPr lang="en-US" sz="2200" dirty="0" smtClean="0"/>
              <a:t> </a:t>
            </a:r>
            <a:r>
              <a:rPr lang="en-US" sz="2200" dirty="0" err="1"/>
              <a:t>izabrati</a:t>
            </a:r>
            <a:r>
              <a:rPr lang="en-US" sz="2200" dirty="0"/>
              <a:t> </a:t>
            </a:r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razlikuje</a:t>
            </a:r>
            <a:r>
              <a:rPr lang="en-US" sz="2200" dirty="0"/>
              <a:t> mala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velika</a:t>
            </a:r>
            <a:r>
              <a:rPr lang="en-US" sz="2200" dirty="0"/>
              <a:t> </a:t>
            </a:r>
            <a:r>
              <a:rPr lang="en-US" sz="2200" dirty="0" err="1"/>
              <a:t>slova</a:t>
            </a:r>
            <a:r>
              <a:rPr lang="en-US" sz="2200" dirty="0"/>
              <a:t>.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075" y="2710136"/>
            <a:ext cx="1741248" cy="216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4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127" y="595533"/>
            <a:ext cx="7419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Provjera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jesu</a:t>
            </a:r>
            <a:r>
              <a:rPr lang="en-US" sz="3000" b="1" dirty="0">
                <a:solidFill>
                  <a:srgbClr val="0070C0"/>
                </a:solidFill>
              </a:rPr>
              <a:t> li </a:t>
            </a:r>
            <a:r>
              <a:rPr lang="en-US" sz="3000" b="1" dirty="0" err="1">
                <a:solidFill>
                  <a:srgbClr val="0070C0"/>
                </a:solidFill>
              </a:rPr>
              <a:t>svi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podaci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sačuvani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kao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tekst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/>
              <a:t>li </a:t>
            </a:r>
            <a:r>
              <a:rPr lang="en-US" sz="2200" dirty="0" err="1"/>
              <a:t>kolona</a:t>
            </a:r>
            <a:r>
              <a:rPr lang="en-US" sz="2200" dirty="0"/>
              <a:t> </a:t>
            </a:r>
            <a:r>
              <a:rPr lang="en-US" sz="2200" dirty="0" err="1"/>
              <a:t>koju</a:t>
            </a:r>
            <a:r>
              <a:rPr lang="en-US" sz="2200" dirty="0"/>
              <a:t> </a:t>
            </a:r>
            <a:r>
              <a:rPr lang="sr-Latn-ME" sz="2200" dirty="0" err="1"/>
              <a:t>ž</a:t>
            </a:r>
            <a:r>
              <a:rPr lang="en-US" sz="2200" dirty="0" smtClean="0"/>
              <a:t>elite </a:t>
            </a:r>
            <a:r>
              <a:rPr lang="en-US" sz="2200" dirty="0" err="1"/>
              <a:t>sortirati</a:t>
            </a:r>
            <a:r>
              <a:rPr lang="en-US" sz="2200" dirty="0"/>
              <a:t> </a:t>
            </a:r>
            <a:r>
              <a:rPr lang="en-US" sz="2200" dirty="0" err="1"/>
              <a:t>brojeve</a:t>
            </a:r>
            <a:r>
              <a:rPr lang="en-US" sz="2200" dirty="0"/>
              <a:t> </a:t>
            </a:r>
            <a:r>
              <a:rPr lang="en-US" sz="2200" dirty="0" err="1" smtClean="0"/>
              <a:t>sa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uvane</a:t>
            </a:r>
            <a:r>
              <a:rPr lang="en-US" sz="2200" dirty="0" smtClean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 smtClean="0"/>
              <a:t>brojev</a:t>
            </a:r>
            <a:r>
              <a:rPr lang="sr-Latn-ME" sz="22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brojeve</a:t>
            </a:r>
            <a:r>
              <a:rPr lang="en-US" sz="2200" dirty="0"/>
              <a:t> </a:t>
            </a:r>
            <a:r>
              <a:rPr lang="en-US" sz="2200" dirty="0" err="1" smtClean="0"/>
              <a:t>sa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uvan</a:t>
            </a:r>
            <a:r>
              <a:rPr lang="sr-Latn-ME" sz="22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tekst</a:t>
            </a:r>
            <a:r>
              <a:rPr lang="en-US" sz="2200" dirty="0"/>
              <a:t>, </a:t>
            </a:r>
            <a:r>
              <a:rPr lang="en-US" sz="2200" dirty="0" err="1"/>
              <a:t>tada</a:t>
            </a:r>
            <a:r>
              <a:rPr lang="en-US" sz="2200" dirty="0"/>
              <a:t> </a:t>
            </a:r>
            <a:r>
              <a:rPr lang="en-US" sz="2200" dirty="0" err="1"/>
              <a:t>ih</a:t>
            </a:r>
            <a:r>
              <a:rPr lang="en-US" sz="2200" dirty="0"/>
              <a:t> </a:t>
            </a:r>
            <a:r>
              <a:rPr lang="en-US" sz="2200" dirty="0" err="1"/>
              <a:t>sve</a:t>
            </a:r>
            <a:r>
              <a:rPr lang="en-US" sz="2200" dirty="0"/>
              <a:t> </a:t>
            </a:r>
            <a:r>
              <a:rPr lang="en-US" sz="2200" dirty="0" err="1"/>
              <a:t>morate</a:t>
            </a:r>
            <a:r>
              <a:rPr lang="en-US" sz="2200" dirty="0"/>
              <a:t> </a:t>
            </a:r>
            <a:r>
              <a:rPr lang="en-US" sz="2200" dirty="0" err="1"/>
              <a:t>formatirati</a:t>
            </a:r>
            <a:r>
              <a:rPr lang="en-US" sz="2200" dirty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tekst</a:t>
            </a:r>
            <a:r>
              <a:rPr lang="en-US" sz="2200" dirty="0"/>
              <a:t>. </a:t>
            </a:r>
            <a:r>
              <a:rPr lang="en-US" sz="2200" dirty="0" err="1"/>
              <a:t>Ako</a:t>
            </a:r>
            <a:r>
              <a:rPr lang="en-US" sz="2200" dirty="0"/>
              <a:t> to ne </a:t>
            </a:r>
            <a:r>
              <a:rPr lang="en-US" sz="2200" dirty="0" smtClean="0"/>
              <a:t>u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inite</a:t>
            </a:r>
            <a:r>
              <a:rPr lang="en-US" sz="2200" dirty="0"/>
              <a:t>, </a:t>
            </a:r>
            <a:r>
              <a:rPr lang="en-US" sz="2200" dirty="0" err="1"/>
              <a:t>brojevi</a:t>
            </a:r>
            <a:r>
              <a:rPr lang="en-US" sz="2200" dirty="0"/>
              <a:t> </a:t>
            </a:r>
            <a:r>
              <a:rPr lang="en-US" sz="2200" dirty="0" err="1" smtClean="0"/>
              <a:t>sa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uvani</a:t>
            </a:r>
            <a:r>
              <a:rPr lang="sr-Latn-ME" sz="2200" dirty="0" smtClean="0"/>
              <a:t> </a:t>
            </a:r>
            <a:r>
              <a:rPr lang="en-US" sz="2200" dirty="0" err="1" smtClean="0"/>
              <a:t>kao</a:t>
            </a:r>
            <a:r>
              <a:rPr lang="en-US" sz="2200" dirty="0" smtClean="0"/>
              <a:t> </a:t>
            </a:r>
            <a:r>
              <a:rPr lang="en-US" sz="2200" dirty="0" err="1"/>
              <a:t>brojevi</a:t>
            </a:r>
            <a:r>
              <a:rPr lang="en-US" sz="2200" dirty="0"/>
              <a:t> se </a:t>
            </a:r>
            <a:r>
              <a:rPr lang="en-US" sz="2200" dirty="0" err="1"/>
              <a:t>sortiraju</a:t>
            </a:r>
            <a:r>
              <a:rPr lang="en-US" sz="2200" dirty="0"/>
              <a:t> </a:t>
            </a:r>
            <a:r>
              <a:rPr lang="en-US" sz="2200" dirty="0" err="1"/>
              <a:t>prije</a:t>
            </a:r>
            <a:r>
              <a:rPr lang="en-US" sz="2200" dirty="0"/>
              <a:t> </a:t>
            </a:r>
            <a:r>
              <a:rPr lang="en-US" sz="2200" dirty="0" err="1"/>
              <a:t>brojeva</a:t>
            </a:r>
            <a:r>
              <a:rPr lang="en-US" sz="2200" dirty="0"/>
              <a:t> </a:t>
            </a:r>
            <a:r>
              <a:rPr lang="en-US" sz="2200" dirty="0" err="1" smtClean="0"/>
              <a:t>sa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uvanih</a:t>
            </a:r>
            <a:r>
              <a:rPr lang="en-US" sz="2200" dirty="0" smtClean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tekst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 err="1"/>
              <a:t>Uklanjanje</a:t>
            </a:r>
            <a:r>
              <a:rPr lang="en-US" sz="2200" dirty="0"/>
              <a:t> </a:t>
            </a:r>
            <a:r>
              <a:rPr lang="en-US" sz="2200" dirty="0" err="1"/>
              <a:t>svih</a:t>
            </a:r>
            <a:r>
              <a:rPr lang="en-US" sz="2200" dirty="0"/>
              <a:t> </a:t>
            </a:r>
            <a:r>
              <a:rPr lang="en-US" sz="2200" dirty="0" err="1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etnih</a:t>
            </a:r>
            <a:r>
              <a:rPr lang="en-US" sz="2200" dirty="0" smtClean="0"/>
              <a:t> </a:t>
            </a:r>
            <a:r>
              <a:rPr lang="en-US" sz="2200" dirty="0" err="1"/>
              <a:t>razmaka</a:t>
            </a:r>
            <a:r>
              <a:rPr lang="en-US" sz="2200" dirty="0"/>
              <a:t> - U </a:t>
            </a:r>
            <a:r>
              <a:rPr lang="en-US" sz="2200" dirty="0" err="1"/>
              <a:t>nekim</a:t>
            </a:r>
            <a:r>
              <a:rPr lang="en-US" sz="2200" dirty="0"/>
              <a:t> </a:t>
            </a:r>
            <a:r>
              <a:rPr lang="en-US" sz="2200" dirty="0" err="1" smtClean="0"/>
              <a:t>slu</a:t>
            </a:r>
            <a:r>
              <a:rPr lang="sr-Latn-ME" sz="2200" dirty="0" smtClean="0"/>
              <a:t>č</a:t>
            </a:r>
            <a:r>
              <a:rPr lang="en-US" sz="2200" dirty="0" err="1" smtClean="0"/>
              <a:t>ajevima</a:t>
            </a:r>
            <a:r>
              <a:rPr lang="en-US" sz="2200" dirty="0" smtClean="0"/>
              <a:t> </a:t>
            </a:r>
            <a:r>
              <a:rPr lang="en-US" sz="2200" dirty="0" err="1"/>
              <a:t>podaci</a:t>
            </a:r>
            <a:r>
              <a:rPr lang="en-US" sz="2200" dirty="0"/>
              <a:t> </a:t>
            </a:r>
            <a:r>
              <a:rPr lang="en-US" sz="2200" dirty="0" err="1"/>
              <a:t>importovani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druge</a:t>
            </a:r>
            <a:r>
              <a:rPr lang="en-US" sz="2200" dirty="0"/>
              <a:t> </a:t>
            </a:r>
            <a:r>
              <a:rPr lang="en-US" sz="2200" dirty="0" err="1"/>
              <a:t>aplikacije</a:t>
            </a:r>
            <a:r>
              <a:rPr lang="en-US" sz="2200" dirty="0"/>
              <a:t> </a:t>
            </a:r>
            <a:r>
              <a:rPr lang="en-US" sz="2200" dirty="0" err="1"/>
              <a:t>mogu</a:t>
            </a:r>
            <a:r>
              <a:rPr lang="en-US" sz="2200" dirty="0"/>
              <a:t>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ati</a:t>
            </a:r>
            <a:r>
              <a:rPr lang="en-US" sz="2200" dirty="0" smtClean="0"/>
              <a:t> </a:t>
            </a:r>
            <a:r>
              <a:rPr lang="en-US" sz="2200" dirty="0" err="1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etne</a:t>
            </a:r>
            <a:r>
              <a:rPr lang="en-US" sz="2200" dirty="0" smtClean="0"/>
              <a:t> </a:t>
            </a:r>
            <a:r>
              <a:rPr lang="en-US" sz="2200" dirty="0" err="1"/>
              <a:t>razmake</a:t>
            </a:r>
            <a:r>
              <a:rPr lang="en-US" sz="2200" dirty="0"/>
              <a:t> </a:t>
            </a:r>
            <a:r>
              <a:rPr lang="en-US" sz="2200" dirty="0" err="1" smtClean="0"/>
              <a:t>uba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ene</a:t>
            </a:r>
            <a:r>
              <a:rPr lang="en-US" sz="2200" dirty="0" smtClean="0"/>
              <a:t> </a:t>
            </a:r>
            <a:r>
              <a:rPr lang="en-US" sz="2200" dirty="0" err="1"/>
              <a:t>ispred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. </a:t>
            </a:r>
            <a:r>
              <a:rPr lang="en-US" sz="2200" dirty="0" err="1"/>
              <a:t>Uklonite</a:t>
            </a:r>
            <a:r>
              <a:rPr lang="en-US" sz="2200" dirty="0"/>
              <a:t> </a:t>
            </a:r>
            <a:r>
              <a:rPr lang="en-US" sz="2200" dirty="0" err="1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etne</a:t>
            </a:r>
            <a:r>
              <a:rPr lang="en-US" sz="2200" dirty="0" smtClean="0"/>
              <a:t> </a:t>
            </a:r>
            <a:r>
              <a:rPr lang="en-US" sz="2200" dirty="0" err="1"/>
              <a:t>razmake</a:t>
            </a:r>
            <a:r>
              <a:rPr lang="en-US" sz="2200" dirty="0"/>
              <a:t> </a:t>
            </a:r>
            <a:r>
              <a:rPr lang="en-US" sz="2200" dirty="0" err="1"/>
              <a:t>prije</a:t>
            </a:r>
            <a:r>
              <a:rPr lang="en-US" sz="2200" dirty="0"/>
              <a:t> </a:t>
            </a:r>
            <a:r>
              <a:rPr lang="en-US" sz="2200" dirty="0" err="1"/>
              <a:t>sortiranja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 err="1"/>
              <a:t>Ista</a:t>
            </a:r>
            <a:r>
              <a:rPr lang="en-US" sz="2200" dirty="0"/>
              <a:t> </a:t>
            </a:r>
            <a:r>
              <a:rPr lang="en-US" sz="2200" dirty="0" err="1"/>
              <a:t>pravila</a:t>
            </a:r>
            <a:r>
              <a:rPr lang="en-US" sz="2200" dirty="0"/>
              <a:t> </a:t>
            </a:r>
            <a:r>
              <a:rPr lang="en-US" sz="2200" dirty="0" err="1" smtClean="0"/>
              <a:t>va</a:t>
            </a:r>
            <a:r>
              <a:rPr lang="sr-Latn-ME" sz="2200" dirty="0" smtClean="0"/>
              <a:t>ž</a:t>
            </a:r>
            <a:r>
              <a:rPr lang="en-US" sz="2200" dirty="0" smtClean="0"/>
              <a:t>e </a:t>
            </a:r>
            <a:r>
              <a:rPr lang="en-US" sz="2200" dirty="0" err="1" smtClean="0"/>
              <a:t>kad</a:t>
            </a:r>
            <a:r>
              <a:rPr lang="sr-Latn-ME" sz="2200" dirty="0" smtClean="0"/>
              <a:t>a</a:t>
            </a:r>
            <a:r>
              <a:rPr lang="en-US" sz="2200" dirty="0" smtClean="0"/>
              <a:t> </a:t>
            </a:r>
            <a:r>
              <a:rPr lang="en-US" sz="2200" dirty="0"/>
              <a:t>je u </a:t>
            </a:r>
            <a:r>
              <a:rPr lang="en-US" sz="2200" dirty="0" err="1"/>
              <a:t>pitanju</a:t>
            </a:r>
            <a:r>
              <a:rPr lang="en-US" sz="2200" dirty="0"/>
              <a:t> </a:t>
            </a:r>
            <a:r>
              <a:rPr lang="en-US" sz="2200" dirty="0" err="1"/>
              <a:t>sortiranje</a:t>
            </a:r>
            <a:r>
              <a:rPr lang="en-US" sz="2200" dirty="0"/>
              <a:t> </a:t>
            </a:r>
            <a:r>
              <a:rPr lang="en-US" sz="2200" dirty="0" err="1"/>
              <a:t>brojeva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datuma</a:t>
            </a:r>
            <a:r>
              <a:rPr lang="en-US" sz="2200" dirty="0"/>
              <a:t>. </a:t>
            </a:r>
            <a:r>
              <a:rPr lang="en-US" sz="2200" dirty="0" err="1"/>
              <a:t>Naravno</a:t>
            </a:r>
            <a:r>
              <a:rPr lang="en-US" sz="2200" dirty="0"/>
              <a:t>, </a:t>
            </a:r>
            <a:r>
              <a:rPr lang="en-US" sz="2200" dirty="0" err="1"/>
              <a:t>brojevi</a:t>
            </a:r>
            <a:r>
              <a:rPr lang="en-US" sz="2200" dirty="0"/>
              <a:t> </a:t>
            </a:r>
            <a:r>
              <a:rPr lang="en-US" sz="2200" dirty="0" err="1"/>
              <a:t>će</a:t>
            </a:r>
            <a:r>
              <a:rPr lang="en-US" sz="2200" dirty="0"/>
              <a:t> se </a:t>
            </a:r>
            <a:r>
              <a:rPr lang="en-US" sz="2200" dirty="0" err="1" smtClean="0"/>
              <a:t>sam</a:t>
            </a:r>
            <a:r>
              <a:rPr lang="sr-Latn-ME" sz="22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sortirati</a:t>
            </a:r>
            <a:r>
              <a:rPr lang="en-US" sz="2200" dirty="0"/>
              <a:t> od </a:t>
            </a:r>
            <a:r>
              <a:rPr lang="en-US" sz="2200" dirty="0" err="1"/>
              <a:t>najmanjeg</a:t>
            </a:r>
            <a:r>
              <a:rPr lang="en-US" sz="2200" dirty="0"/>
              <a:t> do </a:t>
            </a:r>
            <a:r>
              <a:rPr lang="en-US" sz="2200" dirty="0" err="1" smtClean="0"/>
              <a:t>najveće</a:t>
            </a:r>
            <a:r>
              <a:rPr lang="sr-Latn-ME" sz="2200" dirty="0" smtClean="0"/>
              <a:t>g</a:t>
            </a:r>
            <a:r>
              <a:rPr lang="en-US" sz="2200" dirty="0" smtClean="0"/>
              <a:t> </a:t>
            </a:r>
            <a:r>
              <a:rPr lang="en-US" sz="2200" dirty="0" smtClean="0"/>
              <a:t>(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obrnuto</a:t>
            </a:r>
            <a:r>
              <a:rPr lang="en-US" sz="2200" dirty="0"/>
              <a:t>), a </a:t>
            </a:r>
            <a:r>
              <a:rPr lang="en-US" sz="2200" dirty="0" err="1"/>
              <a:t>datumi</a:t>
            </a:r>
            <a:r>
              <a:rPr lang="en-US" sz="2200" dirty="0"/>
              <a:t> od </a:t>
            </a:r>
            <a:r>
              <a:rPr lang="en-US" sz="2200" dirty="0" err="1"/>
              <a:t>najstarijeg</a:t>
            </a:r>
            <a:r>
              <a:rPr lang="en-US" sz="2200" dirty="0"/>
              <a:t> do </a:t>
            </a:r>
            <a:r>
              <a:rPr lang="en-US" sz="2200" dirty="0" err="1"/>
              <a:t>najnovijeg</a:t>
            </a:r>
            <a:r>
              <a:rPr lang="en-US" sz="2200" dirty="0"/>
              <a:t> </a:t>
            </a:r>
            <a:r>
              <a:rPr lang="en-US" sz="2200" dirty="0" smtClean="0"/>
              <a:t>(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obrnuto</a:t>
            </a:r>
            <a:r>
              <a:rPr lang="en-US" sz="2200" dirty="0"/>
              <a:t>).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9931" y="4433901"/>
            <a:ext cx="3223706" cy="182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6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127" y="595533"/>
            <a:ext cx="7419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Provjera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jesu</a:t>
            </a:r>
            <a:r>
              <a:rPr lang="en-US" sz="3000" b="1" dirty="0">
                <a:solidFill>
                  <a:srgbClr val="0070C0"/>
                </a:solidFill>
              </a:rPr>
              <a:t> li </a:t>
            </a:r>
            <a:r>
              <a:rPr lang="en-US" sz="3000" b="1" dirty="0" err="1">
                <a:solidFill>
                  <a:srgbClr val="0070C0"/>
                </a:solidFill>
              </a:rPr>
              <a:t>svi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podaci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sačuvani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kao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tekst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/>
              <a:t>Pored </a:t>
            </a:r>
            <a:r>
              <a:rPr lang="en-US" sz="2200" dirty="0" err="1"/>
              <a:t>ovakvog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ina</a:t>
            </a:r>
            <a:r>
              <a:rPr lang="en-US" sz="2200" dirty="0" smtClean="0"/>
              <a:t> </a:t>
            </a:r>
            <a:r>
              <a:rPr lang="en-US" sz="2200" dirty="0" err="1"/>
              <a:t>sortiranja</a:t>
            </a:r>
            <a:r>
              <a:rPr lang="en-US" sz="2200" dirty="0"/>
              <a:t> </a:t>
            </a:r>
            <a:r>
              <a:rPr lang="en-US" sz="2200" dirty="0" err="1"/>
              <a:t>postoji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opcija</a:t>
            </a:r>
            <a:r>
              <a:rPr lang="en-US" sz="2200" dirty="0"/>
              <a:t> </a:t>
            </a:r>
            <a:r>
              <a:rPr lang="en-US" sz="2200" dirty="0" err="1"/>
              <a:t>gdje</a:t>
            </a:r>
            <a:r>
              <a:rPr lang="en-US" sz="2200" dirty="0"/>
              <a:t> </a:t>
            </a:r>
            <a:r>
              <a:rPr lang="en-US" sz="2200" dirty="0" err="1"/>
              <a:t>imamo</a:t>
            </a:r>
            <a:r>
              <a:rPr lang="en-US" sz="2200" dirty="0"/>
              <a:t> </a:t>
            </a:r>
            <a:r>
              <a:rPr lang="en-US" sz="2200" dirty="0" err="1"/>
              <a:t>veći</a:t>
            </a:r>
            <a:r>
              <a:rPr lang="en-US" sz="2200" dirty="0"/>
              <a:t> </a:t>
            </a:r>
            <a:r>
              <a:rPr lang="en-US" sz="2200" dirty="0" err="1"/>
              <a:t>izbor</a:t>
            </a:r>
            <a:r>
              <a:rPr lang="en-US" sz="2200" dirty="0"/>
              <a:t> </a:t>
            </a:r>
            <a:r>
              <a:rPr lang="en-US" sz="2200" dirty="0" err="1"/>
              <a:t>kreiranja</a:t>
            </a:r>
            <a:r>
              <a:rPr lang="en-US" sz="2200" dirty="0"/>
              <a:t> </a:t>
            </a:r>
            <a:r>
              <a:rPr lang="en-US" sz="2200" dirty="0" err="1"/>
              <a:t>samog</a:t>
            </a:r>
            <a:r>
              <a:rPr lang="en-US" sz="2200" dirty="0"/>
              <a:t> </a:t>
            </a:r>
            <a:r>
              <a:rPr lang="en-US" sz="2200" dirty="0" err="1"/>
              <a:t>sortiranja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(Custom Sort).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6015" y="2470250"/>
            <a:ext cx="5899116" cy="26647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2431303"/>
            <a:ext cx="48463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Filtriranje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</a:t>
            </a:r>
            <a:r>
              <a:rPr lang="en-US" sz="2200" dirty="0" err="1"/>
              <a:t>brz</a:t>
            </a:r>
            <a:r>
              <a:rPr lang="en-US" sz="2200" dirty="0"/>
              <a:t> je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jednostavan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smtClean="0"/>
              <a:t>in </a:t>
            </a:r>
            <a:r>
              <a:rPr lang="en-US" sz="2200" dirty="0" err="1" smtClean="0"/>
              <a:t>pronala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enja</a:t>
            </a:r>
            <a:r>
              <a:rPr lang="en-US" sz="2200" dirty="0" smtClean="0"/>
              <a:t> </a:t>
            </a:r>
            <a:r>
              <a:rPr lang="en-US" sz="2200" dirty="0" err="1"/>
              <a:t>podskupa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u </a:t>
            </a:r>
            <a:r>
              <a:rPr lang="en-US" sz="2200" dirty="0" err="1"/>
              <a:t>opsegu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u </a:t>
            </a:r>
            <a:r>
              <a:rPr lang="en-US" sz="2200" dirty="0" err="1" smtClean="0"/>
              <a:t>tabeli</a:t>
            </a:r>
            <a:r>
              <a:rPr lang="sr-Latn-ME" sz="2200" dirty="0" smtClean="0"/>
              <a:t>,</a:t>
            </a:r>
            <a:r>
              <a:rPr lang="en-US" sz="2200" dirty="0" smtClean="0"/>
              <a:t>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rada</a:t>
            </a:r>
            <a:r>
              <a:rPr lang="en-US" sz="2200" dirty="0"/>
              <a:t> s </a:t>
            </a:r>
            <a:r>
              <a:rPr lang="en-US" sz="2200" dirty="0" err="1"/>
              <a:t>njima</a:t>
            </a:r>
            <a:r>
              <a:rPr lang="en-US" sz="2200" dirty="0"/>
              <a:t>. </a:t>
            </a:r>
            <a:r>
              <a:rPr lang="en-US" sz="2200" dirty="0" smtClean="0"/>
              <a:t>Mo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ete</a:t>
            </a:r>
            <a:r>
              <a:rPr lang="en-US" sz="2200" dirty="0"/>
              <a:t>,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primjer</a:t>
            </a:r>
            <a:r>
              <a:rPr lang="en-US" sz="2200" dirty="0"/>
              <a:t>, </a:t>
            </a:r>
            <a:r>
              <a:rPr lang="en-US" sz="2200" dirty="0" err="1"/>
              <a:t>filtrirati</a:t>
            </a:r>
            <a:r>
              <a:rPr lang="en-US" sz="2200" dirty="0"/>
              <a:t> </a:t>
            </a:r>
            <a:r>
              <a:rPr lang="en-US" sz="2200" dirty="0" err="1"/>
              <a:t>tako</a:t>
            </a:r>
            <a:r>
              <a:rPr lang="en-US" sz="2200" dirty="0"/>
              <a:t> da se </a:t>
            </a:r>
            <a:r>
              <a:rPr lang="en-US" sz="2200" dirty="0" err="1"/>
              <a:t>prikazuju</a:t>
            </a:r>
            <a:r>
              <a:rPr lang="en-US" sz="2200" dirty="0"/>
              <a:t> </a:t>
            </a:r>
            <a:r>
              <a:rPr lang="en-US" sz="2200" dirty="0" err="1"/>
              <a:t>samo</a:t>
            </a:r>
            <a:r>
              <a:rPr lang="en-US" sz="2200" dirty="0"/>
              <a:t> </a:t>
            </a:r>
            <a:r>
              <a:rPr lang="en-US" sz="2200" dirty="0" err="1"/>
              <a:t>vrijednosti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navedete</a:t>
            </a:r>
            <a:r>
              <a:rPr lang="en-US" sz="2200" dirty="0"/>
              <a:t>, </a:t>
            </a:r>
            <a:r>
              <a:rPr lang="en-US" sz="2200" dirty="0" err="1"/>
              <a:t>samo</a:t>
            </a:r>
            <a:r>
              <a:rPr lang="en-US" sz="2200" dirty="0"/>
              <a:t> </a:t>
            </a:r>
            <a:r>
              <a:rPr lang="en-US" sz="2200" dirty="0" err="1"/>
              <a:t>najveće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najmanje</a:t>
            </a:r>
            <a:r>
              <a:rPr lang="en-US" sz="2200" dirty="0"/>
              <a:t> </a:t>
            </a:r>
            <a:r>
              <a:rPr lang="en-US" sz="2200" dirty="0" err="1" smtClean="0"/>
              <a:t>vrijednosti</a:t>
            </a:r>
            <a:r>
              <a:rPr lang="sr-Latn-ME" sz="2200" dirty="0" smtClean="0"/>
              <a:t>,</a:t>
            </a:r>
            <a:r>
              <a:rPr lang="en-US" sz="2200" dirty="0" smtClean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smtClean="0"/>
              <a:t>in </a:t>
            </a:r>
            <a:r>
              <a:rPr lang="en-US" sz="2200" dirty="0" err="1"/>
              <a:t>koji</a:t>
            </a:r>
            <a:r>
              <a:rPr lang="en-US" sz="2200" dirty="0"/>
              <a:t>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/>
              <a:t>vam</a:t>
            </a:r>
            <a:r>
              <a:rPr lang="en-US" sz="2200" dirty="0"/>
              <a:t> </a:t>
            </a:r>
            <a:r>
              <a:rPr lang="en-US" sz="2200" dirty="0" err="1"/>
              <a:t>omogućiti</a:t>
            </a:r>
            <a:r>
              <a:rPr lang="en-US" sz="2200" dirty="0"/>
              <a:t> da </a:t>
            </a:r>
            <a:r>
              <a:rPr lang="en-US" sz="2200" dirty="0" err="1"/>
              <a:t>brzo</a:t>
            </a:r>
            <a:r>
              <a:rPr lang="en-US" sz="2200" dirty="0"/>
              <a:t> </a:t>
            </a:r>
            <a:r>
              <a:rPr lang="en-US" sz="2200" dirty="0" err="1" smtClean="0"/>
              <a:t>prona</a:t>
            </a:r>
            <a:r>
              <a:rPr lang="sr-Latn-ME" sz="2200" dirty="0" smtClean="0"/>
              <a:t>đ</a:t>
            </a:r>
            <a:r>
              <a:rPr lang="en-US" sz="2200" dirty="0" err="1" smtClean="0"/>
              <a:t>ete</a:t>
            </a:r>
            <a:r>
              <a:rPr lang="en-US" sz="2200" dirty="0" smtClean="0"/>
              <a:t> </a:t>
            </a:r>
            <a:r>
              <a:rPr lang="en-US" sz="2200" dirty="0" err="1"/>
              <a:t>dvostruke</a:t>
            </a:r>
            <a:r>
              <a:rPr lang="en-US" sz="2200" dirty="0"/>
              <a:t> </a:t>
            </a:r>
            <a:r>
              <a:rPr lang="en-US" sz="2200" dirty="0" err="1"/>
              <a:t>vrijednosti</a:t>
            </a:r>
            <a:r>
              <a:rPr lang="en-US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76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127" y="595533"/>
            <a:ext cx="7419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Provjera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jesu</a:t>
            </a:r>
            <a:r>
              <a:rPr lang="en-US" sz="3000" b="1" dirty="0">
                <a:solidFill>
                  <a:srgbClr val="0070C0"/>
                </a:solidFill>
              </a:rPr>
              <a:t> li </a:t>
            </a:r>
            <a:r>
              <a:rPr lang="en-US" sz="3000" b="1" dirty="0" err="1">
                <a:solidFill>
                  <a:srgbClr val="0070C0"/>
                </a:solidFill>
              </a:rPr>
              <a:t>svi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podaci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sačuvani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kao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tekst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Nakon</a:t>
            </a:r>
            <a:r>
              <a:rPr lang="en-US" sz="2200" dirty="0"/>
              <a:t> </a:t>
            </a:r>
            <a:r>
              <a:rPr lang="en-US" sz="2200" dirty="0" err="1"/>
              <a:t>filtriranja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 u </a:t>
            </a:r>
            <a:r>
              <a:rPr lang="en-US" sz="2200" dirty="0" err="1"/>
              <a:t>opsegu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tabele</a:t>
            </a:r>
            <a:r>
              <a:rPr lang="en-US" sz="2200" dirty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ete</a:t>
            </a:r>
            <a:r>
              <a:rPr lang="en-US" sz="2200" dirty="0" smtClean="0"/>
              <a:t> </a:t>
            </a:r>
            <a:r>
              <a:rPr lang="en-US" sz="2200" dirty="0" err="1" smtClean="0"/>
              <a:t>ponovo</a:t>
            </a:r>
            <a:r>
              <a:rPr lang="en-US" sz="2200" dirty="0" smtClean="0"/>
              <a:t> </a:t>
            </a:r>
            <a:r>
              <a:rPr lang="en-US" sz="2200" dirty="0" err="1"/>
              <a:t>primijeniti</a:t>
            </a:r>
            <a:r>
              <a:rPr lang="en-US" sz="2200" dirty="0"/>
              <a:t> </a:t>
            </a:r>
            <a:r>
              <a:rPr lang="en-US" sz="2200" dirty="0" err="1"/>
              <a:t>filtriranje</a:t>
            </a:r>
            <a:r>
              <a:rPr lang="en-US" sz="2200" dirty="0"/>
              <a:t> da </a:t>
            </a:r>
            <a:r>
              <a:rPr lang="en-US" sz="2200" dirty="0" err="1"/>
              <a:t>biste</a:t>
            </a:r>
            <a:r>
              <a:rPr lang="en-US" sz="2200" dirty="0"/>
              <a:t> </a:t>
            </a:r>
            <a:r>
              <a:rPr lang="en-US" sz="2200" dirty="0" err="1"/>
              <a:t>dobili</a:t>
            </a:r>
            <a:r>
              <a:rPr lang="en-US" sz="2200" dirty="0"/>
              <a:t> </a:t>
            </a:r>
            <a:r>
              <a:rPr lang="en-US" sz="2200" dirty="0" err="1" smtClean="0"/>
              <a:t>naja</a:t>
            </a:r>
            <a:r>
              <a:rPr lang="sr-Latn-ME" sz="2200" dirty="0" smtClean="0"/>
              <a:t>ž</a:t>
            </a:r>
            <a:r>
              <a:rPr lang="en-US" sz="2200" dirty="0" err="1" smtClean="0"/>
              <a:t>urnije</a:t>
            </a:r>
            <a:r>
              <a:rPr lang="en-US" sz="2200" dirty="0" smtClean="0"/>
              <a:t> </a:t>
            </a:r>
            <a:r>
              <a:rPr lang="en-US" sz="2200" dirty="0" err="1"/>
              <a:t>podatke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smtClean="0"/>
              <a:t>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istiti</a:t>
            </a:r>
            <a:r>
              <a:rPr lang="en-US" sz="2200" dirty="0" smtClean="0"/>
              <a:t> </a:t>
            </a:r>
            <a:r>
              <a:rPr lang="en-US" sz="2200" dirty="0"/>
              <a:t>filter da </a:t>
            </a:r>
            <a:r>
              <a:rPr lang="en-US" sz="2200" dirty="0" err="1"/>
              <a:t>biste</a:t>
            </a:r>
            <a:r>
              <a:rPr lang="en-US" sz="2200" dirty="0"/>
              <a:t> </a:t>
            </a:r>
            <a:r>
              <a:rPr lang="en-US" sz="2200" dirty="0" err="1"/>
              <a:t>ponovno</a:t>
            </a:r>
            <a:r>
              <a:rPr lang="en-US" sz="2200" dirty="0"/>
              <a:t> </a:t>
            </a:r>
            <a:r>
              <a:rPr lang="en-US" sz="2200" dirty="0" err="1"/>
              <a:t>prikazali</a:t>
            </a:r>
            <a:r>
              <a:rPr lang="en-US" sz="2200" dirty="0"/>
              <a:t> </a:t>
            </a:r>
            <a:r>
              <a:rPr lang="en-US" sz="2200" dirty="0" err="1"/>
              <a:t>sve</a:t>
            </a:r>
            <a:r>
              <a:rPr lang="en-US" sz="2200" dirty="0"/>
              <a:t> </a:t>
            </a:r>
            <a:r>
              <a:rPr lang="en-US" sz="2200" dirty="0" err="1"/>
              <a:t>podatke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 err="1"/>
              <a:t>Filtriranje</a:t>
            </a:r>
            <a:r>
              <a:rPr lang="en-US" sz="2200" dirty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emo </a:t>
            </a:r>
            <a:r>
              <a:rPr lang="en-US" sz="2200" dirty="0" err="1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eti</a:t>
            </a:r>
            <a:r>
              <a:rPr lang="en-US" sz="2200" dirty="0" smtClean="0"/>
              <a:t> </a:t>
            </a:r>
            <a:r>
              <a:rPr lang="en-US" sz="2200" dirty="0" err="1"/>
              <a:t>tako</a:t>
            </a:r>
            <a:r>
              <a:rPr lang="en-US" sz="2200" dirty="0"/>
              <a:t> </a:t>
            </a:r>
            <a:r>
              <a:rPr lang="en-US" sz="2200" dirty="0" err="1"/>
              <a:t>što</a:t>
            </a:r>
            <a:r>
              <a:rPr lang="en-US" sz="2200" dirty="0"/>
              <a:t> </a:t>
            </a:r>
            <a:r>
              <a:rPr lang="en-US" sz="2200" dirty="0" err="1"/>
              <a:t>ćemo</a:t>
            </a:r>
            <a:r>
              <a:rPr lang="en-US" sz="2200" dirty="0"/>
              <a:t> da </a:t>
            </a:r>
            <a:r>
              <a:rPr lang="en-US" sz="2200" dirty="0" err="1"/>
              <a:t>odaberemo</a:t>
            </a:r>
            <a:r>
              <a:rPr lang="en-US" sz="2200" dirty="0"/>
              <a:t> </a:t>
            </a:r>
            <a:r>
              <a:rPr lang="en-US" sz="2200" dirty="0" err="1"/>
              <a:t>najmanje</a:t>
            </a:r>
            <a:r>
              <a:rPr lang="en-US" sz="2200" dirty="0"/>
              <a:t> </a:t>
            </a:r>
            <a:r>
              <a:rPr lang="en-US" sz="2200" dirty="0" err="1"/>
              <a:t>jednu</a:t>
            </a:r>
            <a:r>
              <a:rPr lang="en-US" sz="2200" dirty="0"/>
              <a:t> </a:t>
            </a:r>
            <a:r>
              <a:rPr lang="en-US" sz="2200" dirty="0" err="1"/>
              <a:t>ćeliju</a:t>
            </a:r>
            <a:r>
              <a:rPr lang="en-US" sz="2200" dirty="0"/>
              <a:t> </a:t>
            </a:r>
            <a:r>
              <a:rPr lang="en-US" sz="2200" dirty="0" err="1"/>
              <a:t>unutar</a:t>
            </a:r>
            <a:r>
              <a:rPr lang="en-US" sz="2200" dirty="0"/>
              <a:t> </a:t>
            </a:r>
            <a:r>
              <a:rPr lang="en-US" sz="2200" dirty="0" err="1"/>
              <a:t>opsega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u </a:t>
            </a:r>
            <a:r>
              <a:rPr lang="en-US" sz="2200" dirty="0" err="1"/>
              <a:t>tabeli</a:t>
            </a:r>
            <a:r>
              <a:rPr lang="en-US" sz="2200" dirty="0"/>
              <a:t>, a </a:t>
            </a:r>
            <a:r>
              <a:rPr lang="en-US" sz="2200" dirty="0" err="1"/>
              <a:t>potom</a:t>
            </a:r>
            <a:r>
              <a:rPr lang="en-US" sz="2200" dirty="0"/>
              <a:t> </a:t>
            </a:r>
            <a:r>
              <a:rPr lang="en-US" sz="2200" dirty="0" err="1"/>
              <a:t>izabrati</a:t>
            </a:r>
            <a:r>
              <a:rPr lang="en-US" sz="2200" dirty="0"/>
              <a:t> </a:t>
            </a:r>
            <a:r>
              <a:rPr lang="en-US" sz="2200" dirty="0" err="1"/>
              <a:t>opciju</a:t>
            </a:r>
            <a:r>
              <a:rPr lang="en-US" sz="2200" dirty="0"/>
              <a:t> </a:t>
            </a:r>
            <a:r>
              <a:rPr lang="en-US" sz="2200" b="1" dirty="0"/>
              <a:t>Filter </a:t>
            </a:r>
            <a:r>
              <a:rPr lang="en-US" sz="2200" dirty="0"/>
              <a:t>u </a:t>
            </a:r>
            <a:r>
              <a:rPr lang="en-US" sz="2200" dirty="0" err="1"/>
              <a:t>grupi</a:t>
            </a:r>
            <a:r>
              <a:rPr lang="en-US" sz="2200" dirty="0"/>
              <a:t> </a:t>
            </a:r>
            <a:r>
              <a:rPr lang="en-US" sz="2200" b="1" dirty="0" err="1"/>
              <a:t>Sortiranje</a:t>
            </a:r>
            <a:r>
              <a:rPr lang="en-US" sz="2200" b="1" dirty="0"/>
              <a:t> </a:t>
            </a:r>
            <a:r>
              <a:rPr lang="en-US" sz="2200" b="1" dirty="0" err="1"/>
              <a:t>i</a:t>
            </a:r>
            <a:r>
              <a:rPr lang="en-US" sz="2200" b="1" dirty="0"/>
              <a:t> </a:t>
            </a:r>
            <a:r>
              <a:rPr lang="en-US" sz="2200" b="1" dirty="0" err="1"/>
              <a:t>filtriranje</a:t>
            </a:r>
            <a:r>
              <a:rPr lang="en-US" sz="2200" b="1" dirty="0"/>
              <a:t>. 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323" y="3263052"/>
            <a:ext cx="1971056" cy="308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5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6000" dirty="0" smtClean="0">
                <a:solidFill>
                  <a:schemeClr val="bg1"/>
                </a:solidFill>
                <a:latin typeface="Impact" panose="020B0806030902050204" pitchFamily="34" charset="0"/>
              </a:rPr>
              <a:t>HVALA NA PAŽNJI !</a:t>
            </a:r>
            <a:endParaRPr lang="en-US" sz="6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22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638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2020-01-12T17:46:46Z</dcterms:created>
  <dcterms:modified xsi:type="dcterms:W3CDTF">2021-01-31T16:58:41Z</dcterms:modified>
</cp:coreProperties>
</file>