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60" r:id="rId6"/>
    <p:sldId id="263" r:id="rId7"/>
    <p:sldId id="259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10D1F0B-355F-4A52-98BA-9AC0D78657FF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B142D8-3C7D-4615-9D18-6A49E61E72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0.4, 0.5, 0.6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7239000" cy="605808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Put the words below in groups 1-5. Some words can go in more than one group</a:t>
            </a:r>
            <a:endParaRPr lang="en-US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857232"/>
            <a:ext cx="5619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785794"/>
            <a:ext cx="7429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785794"/>
            <a:ext cx="5143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785794"/>
            <a:ext cx="552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43174" y="1285860"/>
            <a:ext cx="1066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5918" y="1285860"/>
            <a:ext cx="5334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57620" y="1285860"/>
            <a:ext cx="4286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0" y="785794"/>
            <a:ext cx="571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00100" y="1285860"/>
            <a:ext cx="581025" cy="2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357686" y="785794"/>
            <a:ext cx="6858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85720" y="1285860"/>
            <a:ext cx="485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86380" y="785794"/>
            <a:ext cx="15906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500694" y="1357298"/>
            <a:ext cx="1038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500562" y="1357298"/>
            <a:ext cx="8382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0" y="1928802"/>
            <a:ext cx="41697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lain"/>
            </a:pPr>
            <a:r>
              <a:rPr lang="en-US" dirty="0" smtClean="0"/>
              <a:t>Items usually worn by women only:</a:t>
            </a:r>
          </a:p>
          <a:p>
            <a:pPr marL="342900" indent="-342900"/>
            <a:endParaRPr lang="en-US" dirty="0"/>
          </a:p>
          <a:p>
            <a:pPr marL="342900" indent="-342900">
              <a:buAutoNum type="arabicPlain" startAt="2"/>
            </a:pPr>
            <a:r>
              <a:rPr lang="en-US" dirty="0" smtClean="0"/>
              <a:t>Items usually worn by men only:</a:t>
            </a:r>
          </a:p>
          <a:p>
            <a:pPr marL="342900" indent="-342900"/>
            <a:endParaRPr lang="en-US" dirty="0"/>
          </a:p>
          <a:p>
            <a:pPr marL="342900" indent="-342900">
              <a:buAutoNum type="arabicPlain" startAt="3"/>
            </a:pPr>
            <a:r>
              <a:rPr lang="en-US" dirty="0" smtClean="0"/>
              <a:t>Outdoor items:</a:t>
            </a:r>
          </a:p>
          <a:p>
            <a:pPr marL="342900" indent="-342900"/>
            <a:endParaRPr lang="en-US" dirty="0"/>
          </a:p>
          <a:p>
            <a:pPr marL="342900" indent="-342900">
              <a:buAutoNum type="arabicPlain" startAt="4"/>
            </a:pPr>
            <a:r>
              <a:rPr lang="en-US" dirty="0" smtClean="0"/>
              <a:t>Formal items:</a:t>
            </a:r>
          </a:p>
          <a:p>
            <a:pPr marL="342900" indent="-342900"/>
            <a:endParaRPr lang="en-US" dirty="0"/>
          </a:p>
          <a:p>
            <a:pPr marL="342900" indent="-342900">
              <a:buAutoNum type="arabicPlain" startAt="5"/>
            </a:pPr>
            <a:r>
              <a:rPr lang="en-US" dirty="0" smtClean="0"/>
              <a:t>Items you would never wear</a:t>
            </a:r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786578" y="1357298"/>
            <a:ext cx="442913" cy="253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000892" y="785794"/>
            <a:ext cx="661989" cy="225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 for books and films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8143900" cy="56435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-novel (romantic, historical, detective)- a</a:t>
            </a:r>
            <a:r>
              <a:rPr lang="en-US" sz="2000" dirty="0" smtClean="0"/>
              <a:t> long printed </a:t>
            </a:r>
            <a:r>
              <a:rPr lang="en-US" sz="2000" dirty="0" smtClean="0"/>
              <a:t>story about</a:t>
            </a:r>
            <a:r>
              <a:rPr lang="en-US" sz="2000" dirty="0" smtClean="0"/>
              <a:t> imaginary characters and </a:t>
            </a:r>
            <a:r>
              <a:rPr lang="en-US" sz="2000" dirty="0" smtClean="0"/>
              <a:t>events  (roman)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-musical – </a:t>
            </a:r>
            <a:r>
              <a:rPr lang="en-US" sz="2000" b="1" dirty="0" smtClean="0"/>
              <a:t>movies</a:t>
            </a:r>
            <a:r>
              <a:rPr lang="en-US" sz="2000" dirty="0" smtClean="0"/>
              <a:t> that include singing and/or </a:t>
            </a:r>
            <a:r>
              <a:rPr lang="en-US" sz="2000" dirty="0" smtClean="0"/>
              <a:t>dancing (</a:t>
            </a:r>
            <a:r>
              <a:rPr lang="en-US" sz="2000" dirty="0" err="1" smtClean="0"/>
              <a:t>mjuzikl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-lyrics – the words of a song (</a:t>
            </a:r>
            <a:r>
              <a:rPr lang="en-US" sz="2000" dirty="0" err="1" smtClean="0"/>
              <a:t>tekst</a:t>
            </a:r>
            <a:r>
              <a:rPr lang="en-US" sz="2000" dirty="0" smtClean="0"/>
              <a:t> </a:t>
            </a:r>
            <a:r>
              <a:rPr lang="en-US" sz="2000" dirty="0" err="1" smtClean="0"/>
              <a:t>pjesme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-advert – a picture, short film, song, text </a:t>
            </a:r>
            <a:r>
              <a:rPr lang="en-US" sz="2000" dirty="0" err="1" smtClean="0"/>
              <a:t>ect</a:t>
            </a:r>
            <a:r>
              <a:rPr lang="en-US" sz="2000" dirty="0" smtClean="0"/>
              <a:t>. that tries to persuade people to buy a product or service (</a:t>
            </a:r>
            <a:r>
              <a:rPr lang="en-US" sz="2000" dirty="0" err="1" smtClean="0"/>
              <a:t>reklama</a:t>
            </a:r>
            <a:r>
              <a:rPr lang="en-US" sz="2000" dirty="0" smtClean="0"/>
              <a:t>/</a:t>
            </a:r>
            <a:r>
              <a:rPr lang="en-US" sz="2000" dirty="0" err="1" smtClean="0"/>
              <a:t>oglas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-fairy-tale – a traditional story written for children (</a:t>
            </a:r>
            <a:r>
              <a:rPr lang="en-US" sz="2000" dirty="0" err="1" smtClean="0"/>
              <a:t>bajka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-science fiction  - books and movies about an imagined future (</a:t>
            </a:r>
            <a:r>
              <a:rPr lang="sr-Latn-ME" sz="2000" dirty="0" err="1" smtClean="0"/>
              <a:t>n</a:t>
            </a:r>
            <a:r>
              <a:rPr lang="en-US" sz="2000" dirty="0" smtClean="0"/>
              <a:t>au</a:t>
            </a:r>
            <a:r>
              <a:rPr lang="sr-Latn-ME" sz="2000" dirty="0" smtClean="0"/>
              <a:t>čna fantastika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1400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239000" cy="4629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Put the words into a correct category</a:t>
            </a:r>
            <a:endParaRPr lang="en-US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000108"/>
            <a:ext cx="13811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071546"/>
            <a:ext cx="1028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1071546"/>
            <a:ext cx="6762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1500174"/>
            <a:ext cx="914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1071546"/>
            <a:ext cx="6572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1538" y="1500174"/>
            <a:ext cx="1047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5984" y="1500174"/>
            <a:ext cx="1447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929058" y="1571612"/>
            <a:ext cx="10001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43042" y="3000372"/>
            <a:ext cx="46101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6286512" y="1000108"/>
            <a:ext cx="1231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best sellers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286512" y="1428736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</a:t>
            </a:r>
            <a:r>
              <a:rPr lang="en-US" sz="1600" dirty="0" smtClean="0"/>
              <a:t>airy tales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929322" y="1785926"/>
            <a:ext cx="19319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</a:t>
            </a:r>
            <a:r>
              <a:rPr lang="en-US" sz="1600" dirty="0" smtClean="0"/>
              <a:t>omantic comedies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28596" y="1000108"/>
            <a:ext cx="962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musicals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785786" y="1857364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autobiography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286116" y="1857364"/>
            <a:ext cx="1527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</a:t>
            </a:r>
            <a:r>
              <a:rPr lang="en-US" sz="1600" dirty="0" smtClean="0"/>
              <a:t>cience fiction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6604412" cy="550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239000" cy="5343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 for and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7481918" cy="545562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Upload –</a:t>
            </a:r>
            <a:r>
              <a:rPr lang="sr-Latn-ME" sz="2000" dirty="0" smtClean="0"/>
              <a:t> to copy or move programs or information to the internet (otpremiti)</a:t>
            </a:r>
            <a:r>
              <a:rPr lang="en-US" sz="2000" dirty="0" smtClean="0"/>
              <a:t> </a:t>
            </a:r>
            <a:endParaRPr lang="sr-Latn-ME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Download –</a:t>
            </a:r>
            <a:r>
              <a:rPr lang="sr-Latn-ME" sz="2000" dirty="0" smtClean="0"/>
              <a:t> </a:t>
            </a:r>
            <a:r>
              <a:rPr lang="en-US" sz="2000" dirty="0" smtClean="0"/>
              <a:t>to copy or move </a:t>
            </a:r>
            <a:r>
              <a:rPr lang="en-US" sz="2000" dirty="0" smtClean="0"/>
              <a:t>programs</a:t>
            </a:r>
            <a:r>
              <a:rPr lang="sr-Latn-ME" sz="2000" dirty="0" smtClean="0"/>
              <a:t> </a:t>
            </a:r>
            <a:r>
              <a:rPr lang="en-US" sz="2000" dirty="0" smtClean="0"/>
              <a:t>or</a:t>
            </a:r>
            <a:r>
              <a:rPr lang="en-US" sz="2000" dirty="0" smtClean="0"/>
              <a:t> information into a computer's </a:t>
            </a:r>
            <a:r>
              <a:rPr lang="en-US" sz="2000" dirty="0" smtClean="0"/>
              <a:t>memory</a:t>
            </a:r>
            <a:r>
              <a:rPr lang="sr-Latn-ME" sz="2000" dirty="0" smtClean="0"/>
              <a:t> (preuzeti)</a:t>
            </a:r>
            <a:r>
              <a:rPr lang="en-US" sz="2000" dirty="0" smtClean="0"/>
              <a:t> </a:t>
            </a:r>
            <a:endParaRPr lang="sr-Latn-ME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Log on –</a:t>
            </a:r>
            <a:r>
              <a:rPr lang="sr-Latn-ME" sz="2000" dirty="0" smtClean="0"/>
              <a:t> connect to a computer system by typing in set of letters and numbers</a:t>
            </a:r>
            <a:r>
              <a:rPr lang="en-US" sz="2000" dirty="0" smtClean="0"/>
              <a:t> </a:t>
            </a:r>
            <a:r>
              <a:rPr lang="sr-Latn-ME" sz="2000" dirty="0" smtClean="0"/>
              <a:t>(prijaviti se)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Follow – </a:t>
            </a:r>
            <a:r>
              <a:rPr lang="sr-Latn-ME" sz="2000" dirty="0" smtClean="0"/>
              <a:t>if you follow someone on social media, you choose to see everything that person posts on the website (pratiti nekoga na društvenim mrežama)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Social networking -  </a:t>
            </a:r>
            <a:r>
              <a:rPr lang="sr-Latn-ME" sz="2000" dirty="0" smtClean="0"/>
              <a:t>the use of websites to communicate with other people and make friends (društveno umrežavanje)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85992"/>
            <a:ext cx="694372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857232"/>
            <a:ext cx="777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 words and phrases to make common collocations about technology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6575720" cy="476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000108"/>
            <a:ext cx="35909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214290"/>
            <a:ext cx="7691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Complete the notifications with the correct form of the verbs in the box</a:t>
            </a:r>
          </a:p>
          <a:p>
            <a:r>
              <a:rPr lang="en-US" dirty="0" smtClean="0"/>
              <a:t>There are </a:t>
            </a:r>
            <a:r>
              <a:rPr lang="en-US" u="sng" dirty="0" smtClean="0"/>
              <a:t>two extra </a:t>
            </a:r>
            <a:r>
              <a:rPr lang="en-US" dirty="0" smtClean="0"/>
              <a:t>verbs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130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Vocabulary</vt:lpstr>
      <vt:lpstr>Put the words below in groups 1-5. Some words can go in more than one group</vt:lpstr>
      <vt:lpstr>Vocabulary for books and films</vt:lpstr>
      <vt:lpstr>Put the words into a correct category</vt:lpstr>
      <vt:lpstr>Slide 5</vt:lpstr>
      <vt:lpstr>Vocabulary for and internet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0.4, 0.5, 0.6</dc:title>
  <dc:creator>Dell</dc:creator>
  <cp:lastModifiedBy>Dell</cp:lastModifiedBy>
  <cp:revision>13</cp:revision>
  <dcterms:created xsi:type="dcterms:W3CDTF">2020-10-04T07:38:04Z</dcterms:created>
  <dcterms:modified xsi:type="dcterms:W3CDTF">2020-10-04T09:40:41Z</dcterms:modified>
</cp:coreProperties>
</file>