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61" r:id="rId2"/>
    <p:sldId id="268" r:id="rId3"/>
    <p:sldId id="279" r:id="rId4"/>
    <p:sldId id="269" r:id="rId5"/>
    <p:sldId id="270" r:id="rId6"/>
    <p:sldId id="257" r:id="rId7"/>
    <p:sldId id="258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4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23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98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40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26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3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68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05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3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22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9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75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7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1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0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8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32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6F81916-93FD-4B2C-B937-A069D50A2ED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6A0DD69-0EE7-4965-98B8-E8DC8B3A8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6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E28D08-328F-44F7-8C3B-F3168FD81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510" y="973669"/>
            <a:ext cx="9161104" cy="706964"/>
          </a:xfrm>
        </p:spPr>
        <p:txBody>
          <a:bodyPr>
            <a:normAutofit fontScale="90000"/>
          </a:bodyPr>
          <a:lstStyle/>
          <a:p>
            <a:r>
              <a:rPr lang="en-US" sz="5300" i="1" dirty="0">
                <a:solidFill>
                  <a:srgbClr val="FFC000"/>
                </a:solidFill>
              </a:rPr>
              <a:t>OBLAK U PANTALONAMA</a:t>
            </a:r>
            <a:r>
              <a:rPr lang="en-US" i="1" dirty="0">
                <a:solidFill>
                  <a:srgbClr val="FFC000"/>
                </a:solidFill>
              </a:rPr>
              <a:t/>
            </a:r>
            <a:br>
              <a:rPr lang="en-US" i="1" dirty="0">
                <a:solidFill>
                  <a:srgbClr val="FFC000"/>
                </a:solidFill>
              </a:rPr>
            </a:br>
            <a:r>
              <a:rPr lang="en-US" i="1" dirty="0"/>
              <a:t>					</a:t>
            </a:r>
            <a:r>
              <a:rPr lang="sr-Latn-ME" i="1" dirty="0" smtClean="0"/>
              <a:t>                         </a:t>
            </a:r>
            <a:r>
              <a:rPr lang="en-US" sz="3600" dirty="0" smtClean="0">
                <a:solidFill>
                  <a:schemeClr val="bg1"/>
                </a:solidFill>
              </a:rPr>
              <a:t>Vladimir </a:t>
            </a:r>
            <a:r>
              <a:rPr lang="en-US" sz="3600" dirty="0" err="1">
                <a:solidFill>
                  <a:schemeClr val="bg1"/>
                </a:solidFill>
              </a:rPr>
              <a:t>Majakovski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29AF0836-66FA-4E80-A719-111B1C140E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044" y="2603500"/>
            <a:ext cx="2562225" cy="3416300"/>
          </a:xfrm>
        </p:spPr>
      </p:pic>
    </p:spTree>
    <p:extLst>
      <p:ext uri="{BB962C8B-B14F-4D97-AF65-F5344CB8AC3E}">
        <p14:creationId xmlns:p14="http://schemas.microsoft.com/office/powerpoint/2010/main" val="1839534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2F7381-E2B3-49DA-B5AC-ADB63FEE8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4420"/>
            <a:ext cx="10515600" cy="5425440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sz="2100" dirty="0" err="1">
                <a:solidFill>
                  <a:schemeClr val="tx1"/>
                </a:solidFill>
              </a:rPr>
              <a:t>Marija</a:t>
            </a:r>
            <a:r>
              <a:rPr lang="en-US" sz="2100" dirty="0">
                <a:solidFill>
                  <a:schemeClr val="tx1"/>
                </a:solidFill>
              </a:rPr>
              <a:t>!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Kako</a:t>
            </a:r>
            <a:r>
              <a:rPr lang="en-US" sz="2100" dirty="0">
                <a:solidFill>
                  <a:schemeClr val="tx1"/>
                </a:solidFill>
              </a:rPr>
              <a:t> u </a:t>
            </a:r>
            <a:r>
              <a:rPr lang="en-US" sz="2100" dirty="0" err="1">
                <a:solidFill>
                  <a:schemeClr val="tx1"/>
                </a:solidFill>
              </a:rPr>
              <a:t>debelo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uho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zabosti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nežnu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reč</a:t>
            </a:r>
            <a:r>
              <a:rPr lang="en-US" sz="2100" dirty="0">
                <a:solidFill>
                  <a:schemeClr val="tx1"/>
                </a:solidFill>
              </a:rPr>
              <a:t>?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Ptica</a:t>
            </a:r>
            <a:r>
              <a:rPr lang="en-US" sz="2100" dirty="0">
                <a:solidFill>
                  <a:schemeClr val="tx1"/>
                </a:solidFill>
              </a:rPr>
              <a:t/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živi</a:t>
            </a:r>
            <a:r>
              <a:rPr lang="en-US" sz="2100" dirty="0">
                <a:solidFill>
                  <a:schemeClr val="tx1"/>
                </a:solidFill>
              </a:rPr>
              <a:t> od </a:t>
            </a:r>
            <a:r>
              <a:rPr lang="en-US" sz="2100" dirty="0" err="1">
                <a:solidFill>
                  <a:schemeClr val="tx1"/>
                </a:solidFill>
              </a:rPr>
              <a:t>pesme</a:t>
            </a:r>
            <a:r>
              <a:rPr lang="en-US" sz="2100" dirty="0">
                <a:solidFill>
                  <a:schemeClr val="tx1"/>
                </a:solidFill>
              </a:rPr>
              <a:t>,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peva</a:t>
            </a:r>
            <a:r>
              <a:rPr lang="en-US" sz="2100" dirty="0">
                <a:solidFill>
                  <a:schemeClr val="tx1"/>
                </a:solidFill>
              </a:rPr>
              <a:t/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gladna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zvonka</a:t>
            </a:r>
            <a:r>
              <a:rPr lang="en-US" sz="2100" dirty="0">
                <a:solidFill>
                  <a:schemeClr val="tx1"/>
                </a:solidFill>
              </a:rPr>
              <a:t>,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>
                <a:solidFill>
                  <a:schemeClr val="tx1"/>
                </a:solidFill>
              </a:rPr>
              <a:t>a ja </a:t>
            </a:r>
            <a:r>
              <a:rPr lang="en-US" sz="2100" dirty="0" err="1">
                <a:solidFill>
                  <a:schemeClr val="tx1"/>
                </a:solidFill>
              </a:rPr>
              <a:t>sam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čovek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Marija</a:t>
            </a:r>
            <a:r>
              <a:rPr lang="en-US" sz="2100" dirty="0">
                <a:solidFill>
                  <a:schemeClr val="tx1"/>
                </a:solidFill>
              </a:rPr>
              <a:t>,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>
                <a:solidFill>
                  <a:schemeClr val="tx1"/>
                </a:solidFill>
              </a:rPr>
              <a:t>Prost,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koga</a:t>
            </a:r>
            <a:r>
              <a:rPr lang="en-US" sz="2100" dirty="0">
                <a:solidFill>
                  <a:schemeClr val="tx1"/>
                </a:solidFill>
              </a:rPr>
              <a:t> je </a:t>
            </a:r>
            <a:r>
              <a:rPr lang="en-US" sz="2100" dirty="0" err="1">
                <a:solidFill>
                  <a:schemeClr val="tx1"/>
                </a:solidFill>
              </a:rPr>
              <a:t>sipljiva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noć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iskašljala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na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prljavu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ruku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Presnje</a:t>
            </a:r>
            <a:endParaRPr lang="en-US" sz="2100" dirty="0">
              <a:solidFill>
                <a:schemeClr val="tx1"/>
              </a:solidFill>
            </a:endParaRPr>
          </a:p>
          <a:p>
            <a:pPr fontAlgn="base"/>
            <a:r>
              <a:rPr lang="en-US" sz="2100" dirty="0" err="1">
                <a:solidFill>
                  <a:schemeClr val="tx1"/>
                </a:solidFill>
              </a:rPr>
              <a:t>Marija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hoćeš</a:t>
            </a:r>
            <a:r>
              <a:rPr lang="en-US" sz="2100" dirty="0">
                <a:solidFill>
                  <a:schemeClr val="tx1"/>
                </a:solidFill>
              </a:rPr>
              <a:t> li me </a:t>
            </a:r>
            <a:r>
              <a:rPr lang="en-US" sz="2100" dirty="0" err="1">
                <a:solidFill>
                  <a:schemeClr val="tx1"/>
                </a:solidFill>
              </a:rPr>
              <a:t>takvog</a:t>
            </a:r>
            <a:r>
              <a:rPr lang="en-US" sz="2100" dirty="0">
                <a:solidFill>
                  <a:schemeClr val="tx1"/>
                </a:solidFill>
              </a:rPr>
              <a:t>?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Pusti</a:t>
            </a:r>
            <a:r>
              <a:rPr lang="en-US" sz="2100" dirty="0">
                <a:solidFill>
                  <a:schemeClr val="tx1"/>
                </a:solidFill>
              </a:rPr>
              <a:t> me, </a:t>
            </a:r>
            <a:r>
              <a:rPr lang="en-US" sz="2100" dirty="0" err="1">
                <a:solidFill>
                  <a:schemeClr val="tx1"/>
                </a:solidFill>
              </a:rPr>
              <a:t>Marija</a:t>
            </a:r>
            <a:r>
              <a:rPr lang="en-US" sz="2100" dirty="0">
                <a:solidFill>
                  <a:schemeClr val="tx1"/>
                </a:solidFill>
              </a:rPr>
              <a:t>!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Zgrčenim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prstima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davim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gvozdeno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grlo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zvonca</a:t>
            </a:r>
            <a:endParaRPr lang="en-US" sz="2100" dirty="0">
              <a:solidFill>
                <a:schemeClr val="tx1"/>
              </a:solidFill>
            </a:endParaRPr>
          </a:p>
          <a:p>
            <a:pPr fontAlgn="base"/>
            <a:r>
              <a:rPr lang="en-US" sz="2100" dirty="0" err="1">
                <a:solidFill>
                  <a:schemeClr val="tx1"/>
                </a:solidFill>
              </a:rPr>
              <a:t>Marija</a:t>
            </a:r>
            <a:r>
              <a:rPr lang="en-US" sz="2100" dirty="0">
                <a:solidFill>
                  <a:schemeClr val="tx1"/>
                </a:solidFill>
              </a:rPr>
              <a:t>!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>
                <a:solidFill>
                  <a:schemeClr val="tx1"/>
                </a:solidFill>
              </a:rPr>
              <a:t>Na </a:t>
            </a:r>
            <a:r>
              <a:rPr lang="en-US" sz="2100" dirty="0" err="1">
                <a:solidFill>
                  <a:schemeClr val="tx1"/>
                </a:solidFill>
              </a:rPr>
              <a:t>ulicama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zveri</a:t>
            </a:r>
            <a:r>
              <a:rPr lang="en-US" sz="2100" dirty="0">
                <a:solidFill>
                  <a:schemeClr val="tx1"/>
                </a:solidFill>
              </a:rPr>
              <a:t>.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>
                <a:solidFill>
                  <a:schemeClr val="tx1"/>
                </a:solidFill>
              </a:rPr>
              <a:t>Na </a:t>
            </a:r>
            <a:r>
              <a:rPr lang="en-US" sz="2100" dirty="0" err="1">
                <a:solidFill>
                  <a:schemeClr val="tx1"/>
                </a:solidFill>
              </a:rPr>
              <a:t>vratu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prsti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davljenja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što</a:t>
            </a:r>
            <a:r>
              <a:rPr lang="en-US" sz="2100" dirty="0">
                <a:solidFill>
                  <a:schemeClr val="tx1"/>
                </a:solidFill>
              </a:rPr>
              <a:t> bode.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Boli</a:t>
            </a:r>
            <a:r>
              <a:rPr lang="en-US" sz="2100" dirty="0">
                <a:solidFill>
                  <a:schemeClr val="tx1"/>
                </a:solidFill>
              </a:rPr>
              <a:t>!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Otvori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svoje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dveri</a:t>
            </a:r>
            <a:r>
              <a:rPr lang="en-US" sz="2100" dirty="0">
                <a:solidFill>
                  <a:schemeClr val="tx1"/>
                </a:solidFill>
              </a:rPr>
              <a:t>!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Vidiš</a:t>
            </a:r>
            <a:r>
              <a:rPr lang="en-US" sz="2100" dirty="0">
                <a:solidFill>
                  <a:schemeClr val="tx1"/>
                </a:solidFill>
              </a:rPr>
              <a:t> –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 err="1">
                <a:solidFill>
                  <a:schemeClr val="tx1"/>
                </a:solidFill>
              </a:rPr>
              <a:t>zabili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su</a:t>
            </a:r>
            <a:r>
              <a:rPr lang="en-US" sz="2100" dirty="0">
                <a:solidFill>
                  <a:schemeClr val="tx1"/>
                </a:solidFill>
              </a:rPr>
              <a:t> u </a:t>
            </a:r>
            <a:r>
              <a:rPr lang="en-US" sz="2100" dirty="0" err="1">
                <a:solidFill>
                  <a:schemeClr val="tx1"/>
                </a:solidFill>
              </a:rPr>
              <a:t>oči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iz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šešira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čiode</a:t>
            </a:r>
            <a:r>
              <a:rPr lang="en-US" sz="21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69515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524AF3-8A3E-479F-9A48-C1484780D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5163"/>
            <a:ext cx="10515600" cy="5902837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2400" dirty="0" err="1">
                <a:solidFill>
                  <a:schemeClr val="tx1"/>
                </a:solidFill>
              </a:rPr>
              <a:t>Pusti</a:t>
            </a:r>
            <a:r>
              <a:rPr lang="en-US" sz="2400" dirty="0">
                <a:solidFill>
                  <a:schemeClr val="tx1"/>
                </a:solidFill>
              </a:rPr>
              <a:t> me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Mala!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Ne </a:t>
            </a:r>
            <a:r>
              <a:rPr lang="en-US" sz="2400" dirty="0" err="1">
                <a:solidFill>
                  <a:schemeClr val="tx1"/>
                </a:solidFill>
              </a:rPr>
              <a:t>boj</a:t>
            </a:r>
            <a:r>
              <a:rPr lang="en-US" sz="2400" dirty="0">
                <a:solidFill>
                  <a:schemeClr val="tx1"/>
                </a:solidFill>
              </a:rPr>
              <a:t> se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što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</a:t>
            </a:r>
            <a:r>
              <a:rPr lang="en-US" sz="2400" dirty="0">
                <a:solidFill>
                  <a:schemeClr val="tx1"/>
                </a:solidFill>
              </a:rPr>
              <a:t> mom </a:t>
            </a:r>
            <a:r>
              <a:rPr lang="en-US" sz="2400" dirty="0" err="1">
                <a:solidFill>
                  <a:schemeClr val="tx1"/>
                </a:solidFill>
              </a:rPr>
              <a:t>volovskom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vratu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sede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planine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vlažne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žene</a:t>
            </a:r>
            <a:r>
              <a:rPr lang="en-US" sz="2400" dirty="0">
                <a:solidFill>
                  <a:schemeClr val="tx1"/>
                </a:solidFill>
              </a:rPr>
              <a:t> od </a:t>
            </a:r>
            <a:r>
              <a:rPr lang="en-US" sz="2400" dirty="0" err="1">
                <a:solidFill>
                  <a:schemeClr val="tx1"/>
                </a:solidFill>
              </a:rPr>
              <a:t>znoja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gubave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Ja </a:t>
            </a:r>
            <a:r>
              <a:rPr lang="en-US" sz="2400" dirty="0" err="1">
                <a:solidFill>
                  <a:schemeClr val="tx1"/>
                </a:solidFill>
              </a:rPr>
              <a:t>kroz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život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vučem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to je </a:t>
            </a:r>
            <a:r>
              <a:rPr lang="en-US" sz="2400" dirty="0" err="1">
                <a:solidFill>
                  <a:schemeClr val="tx1"/>
                </a:solidFill>
              </a:rPr>
              <a:t>zato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milion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ogromnih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čistih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ljubavi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milion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miliona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malih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ljubavi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Ne </a:t>
            </a:r>
            <a:r>
              <a:rPr lang="en-US" sz="2400" dirty="0" err="1">
                <a:solidFill>
                  <a:schemeClr val="tx1"/>
                </a:solidFill>
              </a:rPr>
              <a:t>boj</a:t>
            </a:r>
            <a:r>
              <a:rPr lang="en-US" sz="2400" dirty="0">
                <a:solidFill>
                  <a:schemeClr val="tx1"/>
                </a:solidFill>
              </a:rPr>
              <a:t> se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da </a:t>
            </a:r>
            <a:r>
              <a:rPr lang="en-US" sz="2400" dirty="0" err="1">
                <a:solidFill>
                  <a:schemeClr val="tx1"/>
                </a:solidFill>
              </a:rPr>
              <a:t>ću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opet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prilepiti</a:t>
            </a:r>
            <a:r>
              <a:rPr lang="en-US" sz="2400" dirty="0">
                <a:solidFill>
                  <a:schemeClr val="tx1"/>
                </a:solidFill>
              </a:rPr>
              <a:t> za </a:t>
            </a:r>
            <a:r>
              <a:rPr lang="en-US" sz="2400" dirty="0" err="1">
                <a:solidFill>
                  <a:schemeClr val="tx1"/>
                </a:solidFill>
              </a:rPr>
              <a:t>hiljadu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lica</a:t>
            </a:r>
            <a:r>
              <a:rPr lang="en-US" sz="2400" dirty="0">
                <a:solidFill>
                  <a:schemeClr val="tx1"/>
                </a:solidFill>
              </a:rPr>
              <a:t> –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„</a:t>
            </a:r>
            <a:r>
              <a:rPr lang="en-US" sz="2400" dirty="0" err="1">
                <a:solidFill>
                  <a:schemeClr val="tx1"/>
                </a:solidFill>
              </a:rPr>
              <a:t>devojke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Majakovskog</a:t>
            </a:r>
            <a:r>
              <a:rPr lang="en-US" sz="2400" dirty="0">
                <a:solidFill>
                  <a:schemeClr val="tx1"/>
                </a:solidFill>
              </a:rPr>
              <a:t>“ –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u </a:t>
            </a:r>
            <a:r>
              <a:rPr lang="en-US" sz="2400" dirty="0" err="1">
                <a:solidFill>
                  <a:schemeClr val="tx1"/>
                </a:solidFill>
              </a:rPr>
              <a:t>izdajničko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vreme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mraka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ta to je </a:t>
            </a:r>
            <a:r>
              <a:rPr lang="en-US" sz="2400" dirty="0" err="1">
                <a:solidFill>
                  <a:schemeClr val="tx1"/>
                </a:solidFill>
              </a:rPr>
              <a:t>ipak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dinastija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carica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krunisanih</a:t>
            </a:r>
            <a:r>
              <a:rPr lang="en-US" sz="2400" dirty="0">
                <a:solidFill>
                  <a:schemeClr val="tx1"/>
                </a:solidFill>
              </a:rPr>
              <a:t> u </a:t>
            </a:r>
            <a:r>
              <a:rPr lang="en-US" sz="2400" dirty="0" err="1">
                <a:solidFill>
                  <a:schemeClr val="tx1"/>
                </a:solidFill>
              </a:rPr>
              <a:t>srcu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jednog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ludaka</a:t>
            </a:r>
            <a:endParaRPr lang="en-US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 err="1">
                <a:solidFill>
                  <a:schemeClr val="tx1"/>
                </a:solidFill>
              </a:rPr>
              <a:t>Marija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priđi</a:t>
            </a:r>
            <a:r>
              <a:rPr lang="en-US" sz="2400" dirty="0">
                <a:solidFill>
                  <a:schemeClr val="tx1"/>
                </a:solidFill>
              </a:rPr>
              <a:t>!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53774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613C26-23F3-4211-9400-54B34EA54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019175"/>
            <a:ext cx="10515600" cy="5643563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sz="1800" dirty="0" err="1">
                <a:solidFill>
                  <a:schemeClr val="tx1"/>
                </a:solidFill>
              </a:rPr>
              <a:t>Marija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priđi</a:t>
            </a:r>
            <a:r>
              <a:rPr lang="en-US" sz="1800" dirty="0">
                <a:solidFill>
                  <a:schemeClr val="tx1"/>
                </a:solidFill>
              </a:rPr>
              <a:t>!</a:t>
            </a: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U </a:t>
            </a:r>
            <a:r>
              <a:rPr lang="en-US" sz="1800" dirty="0" err="1">
                <a:solidFill>
                  <a:schemeClr val="tx1"/>
                </a:solidFill>
              </a:rPr>
              <a:t>bestidnosti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nagote</a:t>
            </a:r>
            <a:r>
              <a:rPr lang="en-US" sz="1800" dirty="0">
                <a:solidFill>
                  <a:schemeClr val="tx1"/>
                </a:solidFill>
              </a:rPr>
              <a:t>,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 err="1">
                <a:solidFill>
                  <a:schemeClr val="tx1"/>
                </a:solidFill>
              </a:rPr>
              <a:t>ili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puna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plašljivih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drhtaja</a:t>
            </a:r>
            <a:r>
              <a:rPr lang="en-US" sz="1800" dirty="0">
                <a:solidFill>
                  <a:schemeClr val="tx1"/>
                </a:solidFill>
              </a:rPr>
              <a:t>,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no </a:t>
            </a:r>
            <a:r>
              <a:rPr lang="en-US" sz="1800" dirty="0" err="1">
                <a:solidFill>
                  <a:schemeClr val="tx1"/>
                </a:solidFill>
              </a:rPr>
              <a:t>daj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tvojih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usana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lepotu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što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još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iscvala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nije</a:t>
            </a:r>
            <a:r>
              <a:rPr lang="en-US" sz="1800" dirty="0">
                <a:solidFill>
                  <a:schemeClr val="tx1"/>
                </a:solidFill>
              </a:rPr>
              <a:t/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 err="1">
                <a:solidFill>
                  <a:schemeClr val="tx1"/>
                </a:solidFill>
              </a:rPr>
              <a:t>srce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</a:t>
            </a:r>
            <a:r>
              <a:rPr lang="en-US" sz="1800" dirty="0">
                <a:solidFill>
                  <a:schemeClr val="tx1"/>
                </a:solidFill>
              </a:rPr>
              <a:t> ja </a:t>
            </a:r>
            <a:r>
              <a:rPr lang="en-US" sz="1800" dirty="0" err="1">
                <a:solidFill>
                  <a:schemeClr val="tx1"/>
                </a:solidFill>
              </a:rPr>
              <a:t>nijednom</a:t>
            </a:r>
            <a:r>
              <a:rPr lang="en-US" sz="1800" dirty="0">
                <a:solidFill>
                  <a:schemeClr val="tx1"/>
                </a:solidFill>
              </a:rPr>
              <a:t> ne </a:t>
            </a:r>
            <a:r>
              <a:rPr lang="en-US" sz="1800" dirty="0" err="1">
                <a:solidFill>
                  <a:schemeClr val="tx1"/>
                </a:solidFill>
              </a:rPr>
              <a:t>doživesmo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maja</a:t>
            </a:r>
            <a:r>
              <a:rPr lang="en-US" sz="1800" dirty="0">
                <a:solidFill>
                  <a:schemeClr val="tx1"/>
                </a:solidFill>
              </a:rPr>
              <a:t>,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a u </a:t>
            </a:r>
            <a:r>
              <a:rPr lang="en-US" sz="1800" dirty="0" err="1">
                <a:solidFill>
                  <a:schemeClr val="tx1"/>
                </a:solidFill>
              </a:rPr>
              <a:t>prokletom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životu</a:t>
            </a:r>
            <a:r>
              <a:rPr lang="en-US" sz="1800" dirty="0">
                <a:solidFill>
                  <a:schemeClr val="tx1"/>
                </a:solidFill>
              </a:rPr>
              <a:t/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 err="1">
                <a:solidFill>
                  <a:schemeClr val="tx1"/>
                </a:solidFill>
              </a:rPr>
              <a:t>tek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stoti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april</a:t>
            </a:r>
            <a:r>
              <a:rPr lang="en-US" sz="1800" dirty="0">
                <a:solidFill>
                  <a:schemeClr val="tx1"/>
                </a:solidFill>
              </a:rPr>
              <a:t> je.</a:t>
            </a:r>
          </a:p>
          <a:p>
            <a:pPr fontAlgn="base"/>
            <a:r>
              <a:rPr lang="en-US" sz="1900" dirty="0" err="1">
                <a:solidFill>
                  <a:schemeClr val="tx1"/>
                </a:solidFill>
              </a:rPr>
              <a:t>Marija</a:t>
            </a:r>
            <a:r>
              <a:rPr lang="en-US" sz="1900" dirty="0">
                <a:solidFill>
                  <a:schemeClr val="tx1"/>
                </a:solidFill>
              </a:rPr>
              <a:t>, </a:t>
            </a:r>
            <a:r>
              <a:rPr lang="en-US" sz="1900" dirty="0" err="1">
                <a:solidFill>
                  <a:schemeClr val="tx1"/>
                </a:solidFill>
              </a:rPr>
              <a:t>daj</a:t>
            </a:r>
            <a:r>
              <a:rPr lang="en-US" sz="1900" dirty="0">
                <a:solidFill>
                  <a:schemeClr val="tx1"/>
                </a:solidFill>
              </a:rPr>
              <a:t>!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Marija</a:t>
            </a:r>
            <a:r>
              <a:rPr lang="en-US" sz="1900" dirty="0">
                <a:solidFill>
                  <a:schemeClr val="tx1"/>
                </a:solidFill>
              </a:rPr>
              <a:t>!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Ime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tvoje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bojim</a:t>
            </a:r>
            <a:r>
              <a:rPr lang="en-US" sz="1900" dirty="0">
                <a:solidFill>
                  <a:schemeClr val="tx1"/>
                </a:solidFill>
              </a:rPr>
              <a:t> se da ne </a:t>
            </a:r>
            <a:r>
              <a:rPr lang="en-US" sz="1900" dirty="0" err="1">
                <a:solidFill>
                  <a:schemeClr val="tx1"/>
                </a:solidFill>
              </a:rPr>
              <a:t>zaboravim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kao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što</a:t>
            </a:r>
            <a:r>
              <a:rPr lang="en-US" sz="1900" dirty="0">
                <a:solidFill>
                  <a:schemeClr val="tx1"/>
                </a:solidFill>
              </a:rPr>
              <a:t> se </a:t>
            </a:r>
            <a:r>
              <a:rPr lang="en-US" sz="1900" dirty="0" err="1">
                <a:solidFill>
                  <a:schemeClr val="tx1"/>
                </a:solidFill>
              </a:rPr>
              <a:t>pesnik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boji</a:t>
            </a:r>
            <a:r>
              <a:rPr lang="en-US" sz="1900" dirty="0">
                <a:solidFill>
                  <a:schemeClr val="tx1"/>
                </a:solidFill>
              </a:rPr>
              <a:t> da ne </a:t>
            </a:r>
            <a:r>
              <a:rPr lang="en-US" sz="1900" dirty="0" err="1">
                <a:solidFill>
                  <a:schemeClr val="tx1"/>
                </a:solidFill>
              </a:rPr>
              <a:t>zaboravi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nekakvu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tek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rođenu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>
                <a:solidFill>
                  <a:schemeClr val="tx1"/>
                </a:solidFill>
              </a:rPr>
              <a:t>u </a:t>
            </a:r>
            <a:r>
              <a:rPr lang="en-US" sz="1900" dirty="0" err="1">
                <a:solidFill>
                  <a:schemeClr val="tx1"/>
                </a:solidFill>
              </a:rPr>
              <a:t>mukama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noći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veličinom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jednaku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bogu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sz="1900" dirty="0" err="1">
                <a:solidFill>
                  <a:schemeClr val="tx1"/>
                </a:solidFill>
              </a:rPr>
              <a:t>Telo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tvoje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čuvaću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voleti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kao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što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vojnik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osakaćen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>
                <a:solidFill>
                  <a:schemeClr val="tx1"/>
                </a:solidFill>
              </a:rPr>
              <a:t>bez </a:t>
            </a:r>
            <a:r>
              <a:rPr lang="en-US" sz="1900" dirty="0" err="1">
                <a:solidFill>
                  <a:schemeClr val="tx1"/>
                </a:solidFill>
              </a:rPr>
              <a:t>moći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izlišan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ničiji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čuva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svoju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jedinicu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nogu</a:t>
            </a:r>
            <a:endParaRPr lang="en-US" sz="1900" dirty="0">
              <a:solidFill>
                <a:schemeClr val="tx1"/>
              </a:solidFill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44156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37A4D3-F368-4E71-8AC5-9051BD21C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621154"/>
            <a:ext cx="10515600" cy="5142983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sz="2400" dirty="0">
                <a:solidFill>
                  <a:schemeClr val="tx1"/>
                </a:solidFill>
              </a:rPr>
              <a:t>I ja </a:t>
            </a:r>
            <a:r>
              <a:rPr lang="en-US" sz="2400" dirty="0" err="1">
                <a:solidFill>
                  <a:schemeClr val="tx1"/>
                </a:solidFill>
              </a:rPr>
              <a:t>sam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anđeo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bejah</a:t>
            </a:r>
            <a:r>
              <a:rPr lang="en-US" sz="2400" dirty="0">
                <a:solidFill>
                  <a:schemeClr val="tx1"/>
                </a:solidFill>
              </a:rPr>
              <a:t> to bar –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gledah</a:t>
            </a:r>
            <a:r>
              <a:rPr lang="en-US" sz="2400" dirty="0">
                <a:solidFill>
                  <a:schemeClr val="tx1"/>
                </a:solidFill>
              </a:rPr>
              <a:t> u </a:t>
            </a:r>
            <a:r>
              <a:rPr lang="en-US" sz="2400" dirty="0" err="1">
                <a:solidFill>
                  <a:schemeClr val="tx1"/>
                </a:solidFill>
              </a:rPr>
              <a:t>oči</a:t>
            </a:r>
            <a:r>
              <a:rPr lang="en-US" sz="2400" dirty="0">
                <a:solidFill>
                  <a:schemeClr val="tx1"/>
                </a:solidFill>
              </a:rPr>
              <a:t> – </a:t>
            </a:r>
            <a:r>
              <a:rPr lang="en-US" sz="2400" dirty="0" err="1">
                <a:solidFill>
                  <a:schemeClr val="tx1"/>
                </a:solidFill>
              </a:rPr>
              <a:t>jagnje</a:t>
            </a:r>
            <a:r>
              <a:rPr lang="en-US" sz="2400" dirty="0">
                <a:solidFill>
                  <a:schemeClr val="tx1"/>
                </a:solidFill>
              </a:rPr>
              <a:t> od </a:t>
            </a:r>
            <a:r>
              <a:rPr lang="en-US" sz="2400" dirty="0" err="1">
                <a:solidFill>
                  <a:schemeClr val="tx1"/>
                </a:solidFill>
              </a:rPr>
              <a:t>šećera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ali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kobile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dobijati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vaze</a:t>
            </a:r>
            <a:r>
              <a:rPr lang="en-US" sz="2400" dirty="0">
                <a:solidFill>
                  <a:schemeClr val="tx1"/>
                </a:solidFill>
              </a:rPr>
              <a:t> od </a:t>
            </a:r>
            <a:r>
              <a:rPr lang="en-US" sz="2400" dirty="0" err="1">
                <a:solidFill>
                  <a:schemeClr val="tx1"/>
                </a:solidFill>
              </a:rPr>
              <a:t>sevrnog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brašna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više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neće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sz="2400" dirty="0" err="1">
                <a:solidFill>
                  <a:schemeClr val="tx1"/>
                </a:solidFill>
              </a:rPr>
              <a:t>Svemogući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izmislio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za </a:t>
            </a:r>
            <a:r>
              <a:rPr lang="en-US" sz="2400" dirty="0" err="1">
                <a:solidFill>
                  <a:schemeClr val="tx1"/>
                </a:solidFill>
              </a:rPr>
              <a:t>svakog</a:t>
            </a:r>
            <a:r>
              <a:rPr lang="en-US" sz="2400" dirty="0">
                <a:solidFill>
                  <a:schemeClr val="tx1"/>
                </a:solidFill>
              </a:rPr>
              <a:t> po </a:t>
            </a:r>
            <a:r>
              <a:rPr lang="en-US" sz="2400" dirty="0" err="1">
                <a:solidFill>
                  <a:schemeClr val="tx1"/>
                </a:solidFill>
              </a:rPr>
              <a:t>dve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ruke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svakome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</a:t>
            </a:r>
            <a:r>
              <a:rPr lang="en-US" sz="2400" dirty="0">
                <a:solidFill>
                  <a:schemeClr val="tx1"/>
                </a:solidFill>
              </a:rPr>
              <a:t> po </a:t>
            </a:r>
            <a:r>
              <a:rPr lang="en-US" sz="2400" dirty="0" err="1">
                <a:solidFill>
                  <a:schemeClr val="tx1"/>
                </a:solidFill>
              </a:rPr>
              <a:t>glavu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</a:t>
            </a:r>
            <a:r>
              <a:rPr lang="en-US" sz="2400" dirty="0">
                <a:solidFill>
                  <a:schemeClr val="tx1"/>
                </a:solidFill>
              </a:rPr>
              <a:t> –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dirty="0" err="1">
                <a:solidFill>
                  <a:schemeClr val="tx1"/>
                </a:solidFill>
              </a:rPr>
              <a:t>zašto</a:t>
            </a:r>
            <a:r>
              <a:rPr lang="en-US" sz="2400" dirty="0">
                <a:solidFill>
                  <a:schemeClr val="tx1"/>
                </a:solidFill>
              </a:rPr>
              <a:t> nisi </a:t>
            </a:r>
            <a:r>
              <a:rPr lang="en-US" sz="2400" dirty="0" err="1">
                <a:solidFill>
                  <a:schemeClr val="tx1"/>
                </a:solidFill>
              </a:rPr>
              <a:t>izmislio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da se bez </a:t>
            </a:r>
            <a:r>
              <a:rPr lang="en-US" sz="2400" dirty="0" err="1">
                <a:solidFill>
                  <a:schemeClr val="tx1"/>
                </a:solidFill>
              </a:rPr>
              <a:t>muke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može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ljubiti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ljubiti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ljubiti</a:t>
            </a:r>
            <a:r>
              <a:rPr lang="en-US" sz="2400" dirty="0">
                <a:solidFill>
                  <a:schemeClr val="tx1"/>
                </a:solidFill>
              </a:rPr>
              <a:t>?!</a:t>
            </a:r>
          </a:p>
          <a:p>
            <a:pPr fontAlgn="base"/>
            <a:r>
              <a:rPr lang="en-US" sz="2400" dirty="0" err="1">
                <a:solidFill>
                  <a:schemeClr val="tx1"/>
                </a:solidFill>
              </a:rPr>
              <a:t>Mišljah</a:t>
            </a:r>
            <a:r>
              <a:rPr lang="en-US" sz="2400" dirty="0">
                <a:solidFill>
                  <a:schemeClr val="tx1"/>
                </a:solidFill>
              </a:rPr>
              <a:t> – </a:t>
            </a:r>
            <a:r>
              <a:rPr lang="en-US" sz="2400" dirty="0" err="1">
                <a:solidFill>
                  <a:schemeClr val="tx1"/>
                </a:solidFill>
              </a:rPr>
              <a:t>božanstvo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svemoguće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staro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dirty="0" err="1">
                <a:solidFill>
                  <a:schemeClr val="tx1"/>
                </a:solidFill>
              </a:rPr>
              <a:t>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nedoučeni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majušni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bogić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samo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Vidiš</a:t>
            </a:r>
            <a:r>
              <a:rPr lang="en-US" sz="2400" dirty="0">
                <a:solidFill>
                  <a:schemeClr val="tx1"/>
                </a:solidFill>
              </a:rPr>
              <a:t>, ja se </a:t>
            </a:r>
            <a:r>
              <a:rPr lang="en-US" sz="2400" dirty="0" err="1">
                <a:solidFill>
                  <a:schemeClr val="tx1"/>
                </a:solidFill>
              </a:rPr>
              <a:t>saginjem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sare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vadim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kamu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76757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AF4EB3-D327-4952-9833-1E1E7BBB6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25" y="1409701"/>
            <a:ext cx="10515600" cy="5273040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dirty="0" err="1">
                <a:solidFill>
                  <a:schemeClr val="tx1"/>
                </a:solidFill>
              </a:rPr>
              <a:t>Krilati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nitkovi</a:t>
            </a:r>
            <a:r>
              <a:rPr lang="en-US" dirty="0">
                <a:solidFill>
                  <a:schemeClr val="tx1"/>
                </a:solidFill>
              </a:rPr>
              <a:t>!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U </a:t>
            </a:r>
            <a:r>
              <a:rPr lang="en-US" dirty="0" err="1">
                <a:solidFill>
                  <a:schemeClr val="tx1"/>
                </a:solidFill>
              </a:rPr>
              <a:t>raju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ste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zbijeni</a:t>
            </a:r>
            <a:r>
              <a:rPr lang="en-US" dirty="0">
                <a:solidFill>
                  <a:schemeClr val="tx1"/>
                </a:solidFill>
              </a:rPr>
              <a:t>!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Gomila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perjaša</a:t>
            </a:r>
            <a:r>
              <a:rPr lang="en-US" dirty="0">
                <a:solidFill>
                  <a:schemeClr val="tx1"/>
                </a:solidFill>
              </a:rPr>
              <a:t> od </a:t>
            </a:r>
            <a:r>
              <a:rPr lang="en-US" dirty="0" err="1">
                <a:solidFill>
                  <a:schemeClr val="tx1"/>
                </a:solidFill>
              </a:rPr>
              <a:t>straha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valja</a:t>
            </a:r>
            <a:r>
              <a:rPr lang="en-US" dirty="0">
                <a:solidFill>
                  <a:schemeClr val="tx1"/>
                </a:solidFill>
              </a:rPr>
              <a:t> se!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 </a:t>
            </a:r>
            <a:r>
              <a:rPr lang="en-US" dirty="0" err="1">
                <a:solidFill>
                  <a:schemeClr val="tx1"/>
                </a:solidFill>
              </a:rPr>
              <a:t>tebe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što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tamjanom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opijen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rasporiću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odavde</a:t>
            </a:r>
            <a:r>
              <a:rPr lang="en-US" dirty="0">
                <a:solidFill>
                  <a:schemeClr val="tx1"/>
                </a:solidFill>
              </a:rPr>
              <a:t> do </a:t>
            </a:r>
            <a:r>
              <a:rPr lang="en-US" dirty="0" err="1">
                <a:solidFill>
                  <a:schemeClr val="tx1"/>
                </a:solidFill>
              </a:rPr>
              <a:t>Aljaske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Pustite</a:t>
            </a:r>
            <a:r>
              <a:rPr lang="en-US" dirty="0">
                <a:solidFill>
                  <a:schemeClr val="tx1"/>
                </a:solidFill>
              </a:rPr>
              <a:t> me!</a:t>
            </a: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Nećete</a:t>
            </a:r>
            <a:r>
              <a:rPr lang="en-US" dirty="0">
                <a:solidFill>
                  <a:schemeClr val="tx1"/>
                </a:solidFill>
              </a:rPr>
              <a:t> me </a:t>
            </a:r>
            <a:r>
              <a:rPr lang="en-US" dirty="0" err="1">
                <a:solidFill>
                  <a:schemeClr val="tx1"/>
                </a:solidFill>
              </a:rPr>
              <a:t>zaustaviti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lažem</a:t>
            </a:r>
            <a:r>
              <a:rPr lang="en-US" dirty="0">
                <a:solidFill>
                  <a:schemeClr val="tx1"/>
                </a:solidFill>
              </a:rPr>
              <a:t> li, u </a:t>
            </a:r>
            <a:r>
              <a:rPr lang="en-US" dirty="0" err="1">
                <a:solidFill>
                  <a:schemeClr val="tx1"/>
                </a:solidFill>
              </a:rPr>
              <a:t>pravu</a:t>
            </a:r>
            <a:r>
              <a:rPr lang="en-US" dirty="0">
                <a:solidFill>
                  <a:schemeClr val="tx1"/>
                </a:solidFill>
              </a:rPr>
              <a:t> li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sam</a:t>
            </a:r>
            <a:r>
              <a:rPr lang="en-US" dirty="0">
                <a:solidFill>
                  <a:schemeClr val="tx1"/>
                </a:solidFill>
              </a:rPr>
              <a:t> ja,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više</a:t>
            </a:r>
            <a:r>
              <a:rPr lang="en-US" dirty="0">
                <a:solidFill>
                  <a:schemeClr val="tx1"/>
                </a:solidFill>
              </a:rPr>
              <a:t> ne </a:t>
            </a:r>
            <a:r>
              <a:rPr lang="en-US" dirty="0" err="1">
                <a:solidFill>
                  <a:schemeClr val="tx1"/>
                </a:solidFill>
              </a:rPr>
              <a:t>mogu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budem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spokojan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Gledajte</a:t>
            </a:r>
            <a:r>
              <a:rPr lang="en-US" dirty="0">
                <a:solidFill>
                  <a:schemeClr val="tx1"/>
                </a:solidFill>
              </a:rPr>
              <a:t> –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zvezde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obezglavili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nebo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okrvavili</a:t>
            </a:r>
            <a:r>
              <a:rPr lang="en-US" dirty="0">
                <a:solidFill>
                  <a:schemeClr val="tx1"/>
                </a:solidFill>
              </a:rPr>
              <a:t> od </a:t>
            </a:r>
            <a:r>
              <a:rPr lang="en-US" dirty="0" err="1">
                <a:solidFill>
                  <a:schemeClr val="tx1"/>
                </a:solidFill>
              </a:rPr>
              <a:t>pokolja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Ehej</a:t>
            </a:r>
            <a:r>
              <a:rPr lang="en-US" dirty="0">
                <a:solidFill>
                  <a:schemeClr val="tx1"/>
                </a:solidFill>
              </a:rPr>
              <a:t>!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Nebo!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Skini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kapu</a:t>
            </a:r>
            <a:r>
              <a:rPr lang="en-US" dirty="0">
                <a:solidFill>
                  <a:schemeClr val="tx1"/>
                </a:solidFill>
              </a:rPr>
              <a:t>!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Ja </a:t>
            </a:r>
            <a:r>
              <a:rPr lang="en-US" dirty="0" err="1">
                <a:solidFill>
                  <a:schemeClr val="tx1"/>
                </a:solidFill>
              </a:rPr>
              <a:t>dolazim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Gluho</a:t>
            </a:r>
            <a:endParaRPr lang="en-US" dirty="0">
              <a:solidFill>
                <a:schemeClr val="tx1"/>
              </a:solidFill>
            </a:endParaRP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Vasiona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spava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položivši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šapu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s </a:t>
            </a:r>
            <a:r>
              <a:rPr lang="en-US" dirty="0" err="1">
                <a:solidFill>
                  <a:schemeClr val="tx1"/>
                </a:solidFill>
              </a:rPr>
              <a:t>krpeljima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zvezda</a:t>
            </a:r>
            <a:r>
              <a:rPr lang="en-US" dirty="0">
                <a:solidFill>
                  <a:schemeClr val="tx1"/>
                </a:solidFill>
              </a:rPr>
              <a:t> pod </a:t>
            </a:r>
            <a:r>
              <a:rPr lang="en-US" dirty="0" err="1">
                <a:solidFill>
                  <a:schemeClr val="tx1"/>
                </a:solidFill>
              </a:rPr>
              <a:t>ogromno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uho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551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BDAB1A-54EE-4048-8FBC-20E623ADC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2327910"/>
            <a:ext cx="10073640" cy="4858703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Tetraptih</a:t>
            </a:r>
            <a:r>
              <a:rPr lang="en-US" sz="2400" dirty="0">
                <a:solidFill>
                  <a:schemeClr val="tx1"/>
                </a:solidFill>
              </a:rPr>
              <a:t> – </a:t>
            </a:r>
            <a:r>
              <a:rPr lang="en-US" sz="2400" dirty="0" err="1">
                <a:solidFill>
                  <a:schemeClr val="tx1"/>
                </a:solidFill>
              </a:rPr>
              <a:t>umjetničko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djelo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sastavljeno</a:t>
            </a:r>
            <a:r>
              <a:rPr lang="en-US" sz="2400" dirty="0">
                <a:solidFill>
                  <a:schemeClr val="tx1"/>
                </a:solidFill>
              </a:rPr>
              <a:t> je od </a:t>
            </a:r>
            <a:r>
              <a:rPr lang="en-US" sz="2400" dirty="0" err="1">
                <a:solidFill>
                  <a:schemeClr val="tx1"/>
                </a:solidFill>
              </a:rPr>
              <a:t>četiri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dijela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povezana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zajedničkom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temom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idejom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endParaRPr lang="sr-Latn-ME" sz="2400" dirty="0" smtClean="0">
              <a:solidFill>
                <a:schemeClr val="tx1"/>
              </a:solidFill>
            </a:endParaRPr>
          </a:p>
          <a:p>
            <a:r>
              <a:rPr lang="sr-Latn-ME" sz="2400" dirty="0" smtClean="0">
                <a:solidFill>
                  <a:schemeClr val="tx1"/>
                </a:solidFill>
              </a:rPr>
              <a:t>Tema djele: neuzvraćena i nesrećna ljubav.</a:t>
            </a:r>
          </a:p>
          <a:p>
            <a:r>
              <a:rPr lang="sr-Latn-ME" sz="2400" dirty="0" smtClean="0">
                <a:solidFill>
                  <a:schemeClr val="tx1"/>
                </a:solidFill>
              </a:rPr>
              <a:t>Ideja djela: nesrećna ljubav nije samo lični neuspjeh, već i posljedica društvene nejednakosti te vječita tragedija klasnog društva.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910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43FFB5-914E-4971-BB2E-D2F6386FE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5050"/>
            <a:ext cx="10515600" cy="3871913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Poema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Oblak</a:t>
            </a:r>
            <a:r>
              <a:rPr lang="en-US" sz="2400" i="1" dirty="0">
                <a:solidFill>
                  <a:schemeClr val="tx1"/>
                </a:solidFill>
              </a:rPr>
              <a:t> u </a:t>
            </a:r>
            <a:r>
              <a:rPr lang="en-US" sz="2400" i="1" dirty="0" err="1">
                <a:solidFill>
                  <a:schemeClr val="tx1"/>
                </a:solidFill>
              </a:rPr>
              <a:t>pantalonama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ima</a:t>
            </a:r>
            <a:r>
              <a:rPr lang="en-US" sz="2400" dirty="0">
                <a:solidFill>
                  <a:schemeClr val="tx1"/>
                </a:solidFill>
              </a:rPr>
              <a:t> prolog 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četiri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pjevanja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I      </a:t>
            </a:r>
            <a:r>
              <a:rPr lang="en-US" sz="2400" i="1" dirty="0" err="1">
                <a:solidFill>
                  <a:schemeClr val="tx1"/>
                </a:solidFill>
              </a:rPr>
              <a:t>Dolje</a:t>
            </a:r>
            <a:r>
              <a:rPr lang="en-US" sz="2400" i="1" dirty="0">
                <a:solidFill>
                  <a:schemeClr val="tx1"/>
                </a:solidFill>
              </a:rPr>
              <a:t> s </a:t>
            </a:r>
            <a:r>
              <a:rPr lang="en-US" sz="2400" i="1" dirty="0" err="1">
                <a:solidFill>
                  <a:schemeClr val="tx1"/>
                </a:solidFill>
              </a:rPr>
              <a:t>vašom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ljubavlju</a:t>
            </a: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II     </a:t>
            </a:r>
            <a:r>
              <a:rPr lang="en-US" sz="2400" i="1" dirty="0" err="1">
                <a:solidFill>
                  <a:schemeClr val="tx1"/>
                </a:solidFill>
              </a:rPr>
              <a:t>Dolje</a:t>
            </a:r>
            <a:r>
              <a:rPr lang="en-US" sz="2400" i="1" dirty="0">
                <a:solidFill>
                  <a:schemeClr val="tx1"/>
                </a:solidFill>
              </a:rPr>
              <a:t> s </a:t>
            </a:r>
            <a:r>
              <a:rPr lang="en-US" sz="2400" i="1" dirty="0" err="1">
                <a:solidFill>
                  <a:schemeClr val="tx1"/>
                </a:solidFill>
              </a:rPr>
              <a:t>vašom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umjetnošću</a:t>
            </a: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III    </a:t>
            </a:r>
            <a:r>
              <a:rPr lang="en-US" sz="2400" i="1" dirty="0" err="1">
                <a:solidFill>
                  <a:schemeClr val="tx1"/>
                </a:solidFill>
              </a:rPr>
              <a:t>Dolje</a:t>
            </a:r>
            <a:r>
              <a:rPr lang="en-US" sz="2400" i="1" dirty="0">
                <a:solidFill>
                  <a:schemeClr val="tx1"/>
                </a:solidFill>
              </a:rPr>
              <a:t> s </a:t>
            </a:r>
            <a:r>
              <a:rPr lang="en-US" sz="2400" i="1" dirty="0" err="1">
                <a:solidFill>
                  <a:schemeClr val="tx1"/>
                </a:solidFill>
              </a:rPr>
              <a:t>vašim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uređenjem</a:t>
            </a: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IV    </a:t>
            </a:r>
            <a:r>
              <a:rPr lang="en-US" sz="2400" i="1" dirty="0" err="1">
                <a:solidFill>
                  <a:schemeClr val="tx1"/>
                </a:solidFill>
              </a:rPr>
              <a:t>Dolje</a:t>
            </a:r>
            <a:r>
              <a:rPr lang="en-US" sz="2400" i="1" dirty="0">
                <a:solidFill>
                  <a:schemeClr val="tx1"/>
                </a:solidFill>
              </a:rPr>
              <a:t> s </a:t>
            </a:r>
            <a:r>
              <a:rPr lang="en-US" sz="2400" i="1" dirty="0" err="1">
                <a:solidFill>
                  <a:schemeClr val="tx1"/>
                </a:solidFill>
              </a:rPr>
              <a:t>vašom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religijom</a:t>
            </a:r>
            <a:endParaRPr lang="en-US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71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8C18F5-3FAB-4110-9B9A-D4B80327D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6603"/>
            <a:ext cx="10515600" cy="42619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/>
          </a:p>
          <a:p>
            <a:r>
              <a:rPr lang="en-US" b="1" dirty="0"/>
              <a:t>Prolog</a:t>
            </a:r>
            <a:r>
              <a:rPr lang="en-US" dirty="0"/>
              <a:t> </a:t>
            </a:r>
            <a:r>
              <a:rPr lang="en-US" dirty="0" err="1"/>
              <a:t>pjesme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posvetu</a:t>
            </a:r>
            <a:r>
              <a:rPr lang="en-US" dirty="0"/>
              <a:t> “</a:t>
            </a:r>
            <a:r>
              <a:rPr lang="en-US" dirty="0" err="1"/>
              <a:t>Tebi</a:t>
            </a:r>
            <a:r>
              <a:rPr lang="en-US" dirty="0"/>
              <a:t> </a:t>
            </a:r>
            <a:r>
              <a:rPr lang="en-US" dirty="0" err="1"/>
              <a:t>Ljiljo</a:t>
            </a:r>
            <a:r>
              <a:rPr lang="en-US" dirty="0"/>
              <a:t>”,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upućuje</a:t>
            </a:r>
            <a:r>
              <a:rPr lang="en-US" dirty="0"/>
              <a:t> da bar </a:t>
            </a:r>
            <a:r>
              <a:rPr lang="en-US" dirty="0" err="1"/>
              <a:t>uvod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cijelu</a:t>
            </a:r>
            <a:r>
              <a:rPr lang="en-US" dirty="0"/>
              <a:t> </a:t>
            </a:r>
            <a:r>
              <a:rPr lang="en-US" dirty="0" err="1"/>
              <a:t>pjesmu</a:t>
            </a:r>
            <a:r>
              <a:rPr lang="en-US" dirty="0"/>
              <a:t>, </a:t>
            </a:r>
            <a:r>
              <a:rPr lang="en-US" dirty="0" err="1"/>
              <a:t>posvećuje</a:t>
            </a:r>
            <a:r>
              <a:rPr lang="en-US" dirty="0"/>
              <a:t> </a:t>
            </a:r>
            <a:r>
              <a:rPr lang="en-US" dirty="0" err="1"/>
              <a:t>njoj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joj</a:t>
            </a:r>
            <a:r>
              <a:rPr lang="en-US" dirty="0"/>
              <a:t> se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pjesmu</a:t>
            </a:r>
            <a:r>
              <a:rPr lang="en-US" dirty="0"/>
              <a:t> </a:t>
            </a:r>
            <a:r>
              <a:rPr lang="en-US" dirty="0" err="1"/>
              <a:t>obraća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stihovi</a:t>
            </a:r>
            <a:r>
              <a:rPr lang="en-US" dirty="0"/>
              <a:t> </a:t>
            </a:r>
            <a:r>
              <a:rPr lang="en-US" dirty="0" err="1"/>
              <a:t>napisani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uvreda</a:t>
            </a:r>
            <a:r>
              <a:rPr lang="en-US" dirty="0"/>
              <a:t> </a:t>
            </a:r>
            <a:r>
              <a:rPr lang="en-US" dirty="0" err="1"/>
              <a:t>čitaocu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bar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prkosni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. </a:t>
            </a:r>
            <a:r>
              <a:rPr lang="en-US" dirty="0" err="1"/>
              <a:t>Pesnik</a:t>
            </a:r>
            <a:r>
              <a:rPr lang="en-US" dirty="0"/>
              <a:t> </a:t>
            </a:r>
            <a:r>
              <a:rPr lang="en-US" dirty="0" err="1"/>
              <a:t>govori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narugati</a:t>
            </a:r>
            <a:r>
              <a:rPr lang="en-US" dirty="0"/>
              <a:t> </a:t>
            </a:r>
            <a:r>
              <a:rPr lang="en-US" dirty="0" err="1"/>
              <a:t>našoj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nalazi</a:t>
            </a:r>
            <a:r>
              <a:rPr lang="en-US" dirty="0"/>
              <a:t> u “</a:t>
            </a:r>
            <a:r>
              <a:rPr lang="en-US" dirty="0" err="1"/>
              <a:t>omekšalom</a:t>
            </a:r>
            <a:r>
              <a:rPr lang="en-US" dirty="0"/>
              <a:t>” </a:t>
            </a:r>
            <a:r>
              <a:rPr lang="en-US" dirty="0" err="1"/>
              <a:t>mozgu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pjesnik</a:t>
            </a:r>
            <a:r>
              <a:rPr lang="en-US" dirty="0"/>
              <a:t> </a:t>
            </a:r>
            <a:r>
              <a:rPr lang="en-US" i="1" dirty="0"/>
              <a:t>u </a:t>
            </a:r>
            <a:r>
              <a:rPr lang="en-US" i="1" dirty="0" err="1"/>
              <a:t>duši</a:t>
            </a:r>
            <a:r>
              <a:rPr lang="en-US" i="1" dirty="0"/>
              <a:t> </a:t>
            </a:r>
            <a:r>
              <a:rPr lang="en-US" i="1" dirty="0" err="1"/>
              <a:t>nema</a:t>
            </a:r>
            <a:r>
              <a:rPr lang="en-US" i="1" dirty="0"/>
              <a:t> </a:t>
            </a:r>
            <a:r>
              <a:rPr lang="en-US" i="1" dirty="0" err="1"/>
              <a:t>nijedne</a:t>
            </a:r>
            <a:r>
              <a:rPr lang="en-US" i="1" dirty="0"/>
              <a:t> </a:t>
            </a:r>
            <a:r>
              <a:rPr lang="en-US" i="1" dirty="0" err="1"/>
              <a:t>sede</a:t>
            </a:r>
            <a:r>
              <a:rPr lang="en-US" i="1" dirty="0"/>
              <a:t> / </a:t>
            </a:r>
            <a:r>
              <a:rPr lang="en-US" i="1" dirty="0" err="1"/>
              <a:t>ni</a:t>
            </a:r>
            <a:r>
              <a:rPr lang="en-US" i="1" dirty="0"/>
              <a:t> </a:t>
            </a:r>
            <a:r>
              <a:rPr lang="en-US" i="1" dirty="0" err="1"/>
              <a:t>staračke</a:t>
            </a:r>
            <a:r>
              <a:rPr lang="en-US" i="1" dirty="0"/>
              <a:t> </a:t>
            </a:r>
            <a:r>
              <a:rPr lang="en-US" i="1" dirty="0" err="1"/>
              <a:t>nežnosti</a:t>
            </a:r>
            <a:r>
              <a:rPr lang="en-US" i="1" dirty="0"/>
              <a:t> </a:t>
            </a:r>
            <a:r>
              <a:rPr lang="en-US" i="1" dirty="0" err="1"/>
              <a:t>nema</a:t>
            </a:r>
            <a:r>
              <a:rPr lang="en-US" i="1" dirty="0"/>
              <a:t> u </a:t>
            </a:r>
            <a:r>
              <a:rPr lang="en-US" i="1" dirty="0" err="1"/>
              <a:t>njoj</a:t>
            </a:r>
            <a:r>
              <a:rPr lang="en-US" dirty="0"/>
              <a:t>!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govori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mu </a:t>
            </a:r>
            <a:r>
              <a:rPr lang="en-US" dirty="0" err="1"/>
              <a:t>duša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srce</a:t>
            </a:r>
            <a:r>
              <a:rPr lang="en-US" dirty="0"/>
              <a:t>  </a:t>
            </a:r>
            <a:r>
              <a:rPr lang="en-US" dirty="0" err="1"/>
              <a:t>mladi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skloni</a:t>
            </a:r>
            <a:r>
              <a:rPr lang="en-US" dirty="0"/>
              <a:t> </a:t>
            </a:r>
            <a:r>
              <a:rPr lang="en-US" dirty="0" err="1"/>
              <a:t>ljubavi</a:t>
            </a:r>
            <a:r>
              <a:rPr lang="en-US" dirty="0"/>
              <a:t>. </a:t>
            </a:r>
          </a:p>
          <a:p>
            <a:r>
              <a:rPr lang="en-US" dirty="0"/>
              <a:t>To </a:t>
            </a:r>
            <a:r>
              <a:rPr lang="en-US" dirty="0" err="1"/>
              <a:t>potvrđuje</a:t>
            </a:r>
            <a:r>
              <a:rPr lang="en-US" dirty="0"/>
              <a:t>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stihovima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kaže</a:t>
            </a:r>
            <a:r>
              <a:rPr lang="en-US" dirty="0"/>
              <a:t> da je on </a:t>
            </a:r>
            <a:r>
              <a:rPr lang="en-US" dirty="0" err="1"/>
              <a:t>dvadesetdvogodišnjak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samim</a:t>
            </a:r>
            <a:r>
              <a:rPr lang="en-US" dirty="0"/>
              <a:t> time </a:t>
            </a:r>
            <a:r>
              <a:rPr lang="en-US" dirty="0" err="1"/>
              <a:t>snažan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jak</a:t>
            </a:r>
            <a:r>
              <a:rPr lang="en-US" dirty="0"/>
              <a:t>,  </a:t>
            </a:r>
            <a:r>
              <a:rPr lang="en-US" dirty="0" err="1"/>
              <a:t>lijep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odlučan</a:t>
            </a:r>
            <a:r>
              <a:rPr lang="en-US" dirty="0"/>
              <a:t>, on je </a:t>
            </a:r>
            <a:r>
              <a:rPr lang="en-US" dirty="0" err="1"/>
              <a:t>svoj</a:t>
            </a:r>
            <a:r>
              <a:rPr lang="en-US" dirty="0"/>
              <a:t>, </a:t>
            </a:r>
            <a:r>
              <a:rPr lang="en-US" dirty="0" err="1"/>
              <a:t>onako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prkosno</a:t>
            </a:r>
            <a:r>
              <a:rPr lang="en-US" dirty="0"/>
              <a:t> </a:t>
            </a:r>
            <a:r>
              <a:rPr lang="en-US" dirty="0" err="1"/>
              <a:t>bezuslovni</a:t>
            </a:r>
            <a:r>
              <a:rPr lang="en-US" dirty="0"/>
              <a:t> </a:t>
            </a:r>
            <a:r>
              <a:rPr lang="en-US" dirty="0" err="1"/>
              <a:t>mladi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, </a:t>
            </a:r>
            <a:r>
              <a:rPr lang="en-US" dirty="0" err="1"/>
              <a:t>naivni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nevini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promjenama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uzrokovati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svijet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661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D91FA4-DBA1-4BCB-8E14-B02F7DEAD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0287"/>
            <a:ext cx="10515600" cy="4023678"/>
          </a:xfrm>
        </p:spPr>
        <p:txBody>
          <a:bodyPr>
            <a:noAutofit/>
          </a:bodyPr>
          <a:lstStyle/>
          <a:p>
            <a:r>
              <a:rPr lang="en-US" dirty="0"/>
              <a:t>U </a:t>
            </a:r>
            <a:r>
              <a:rPr lang="en-US" dirty="0" err="1"/>
              <a:t>trećoj</a:t>
            </a:r>
            <a:r>
              <a:rPr lang="en-US" dirty="0"/>
              <a:t> </a:t>
            </a:r>
            <a:r>
              <a:rPr lang="en-US" dirty="0" err="1"/>
              <a:t>strofi</a:t>
            </a:r>
            <a:r>
              <a:rPr lang="en-US" dirty="0"/>
              <a:t> </a:t>
            </a:r>
            <a:r>
              <a:rPr lang="en-US" dirty="0" err="1"/>
              <a:t>pjesnik</a:t>
            </a:r>
            <a:r>
              <a:rPr lang="en-US" dirty="0"/>
              <a:t> se </a:t>
            </a:r>
            <a:r>
              <a:rPr lang="en-US" dirty="0" err="1"/>
              <a:t>obraća</a:t>
            </a:r>
            <a:r>
              <a:rPr lang="en-US" dirty="0"/>
              <a:t> </a:t>
            </a:r>
            <a:r>
              <a:rPr lang="en-US" dirty="0" err="1"/>
              <a:t>nježnima</a:t>
            </a:r>
            <a:r>
              <a:rPr lang="en-US" dirty="0"/>
              <a:t>, </a:t>
            </a:r>
            <a:r>
              <a:rPr lang="en-US" dirty="0" err="1"/>
              <a:t>misleći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one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osjećaju</a:t>
            </a:r>
            <a:r>
              <a:rPr lang="en-US" dirty="0"/>
              <a:t> </a:t>
            </a:r>
            <a:r>
              <a:rPr lang="en-US" dirty="0" err="1"/>
              <a:t>svijet</a:t>
            </a:r>
            <a:r>
              <a:rPr lang="en-US" dirty="0"/>
              <a:t>, </a:t>
            </a:r>
            <a:r>
              <a:rPr lang="en-US" dirty="0" err="1"/>
              <a:t>onim</a:t>
            </a:r>
            <a:r>
              <a:rPr lang="en-US" dirty="0"/>
              <a:t> </a:t>
            </a:r>
            <a:r>
              <a:rPr lang="en-US" dirty="0" err="1"/>
              <a:t>senzibilnima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prirodi</a:t>
            </a:r>
            <a:r>
              <a:rPr lang="en-US" dirty="0"/>
              <a:t> </a:t>
            </a:r>
            <a:r>
              <a:rPr lang="en-US" dirty="0" err="1"/>
              <a:t>umjetnicima</a:t>
            </a:r>
            <a:r>
              <a:rPr lang="en-US" dirty="0"/>
              <a:t>. </a:t>
            </a:r>
          </a:p>
          <a:p>
            <a:r>
              <a:rPr lang="en-US" dirty="0" err="1"/>
              <a:t>Kaže</a:t>
            </a:r>
            <a:r>
              <a:rPr lang="en-US" dirty="0"/>
              <a:t> da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utkaju</a:t>
            </a:r>
            <a:r>
              <a:rPr lang="en-US" dirty="0"/>
              <a:t> </a:t>
            </a:r>
            <a:r>
              <a:rPr lang="en-US" dirty="0" err="1"/>
              <a:t>ljubav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umjetničko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, </a:t>
            </a:r>
            <a:r>
              <a:rPr lang="en-US" dirty="0" err="1"/>
              <a:t>pokušavajući</a:t>
            </a:r>
            <a:r>
              <a:rPr lang="en-US" dirty="0"/>
              <a:t> da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od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, </a:t>
            </a:r>
            <a:r>
              <a:rPr lang="en-US" dirty="0" err="1"/>
              <a:t>ostajući</a:t>
            </a:r>
            <a:r>
              <a:rPr lang="en-US" dirty="0"/>
              <a:t> </a:t>
            </a:r>
            <a:r>
              <a:rPr lang="en-US" dirty="0" err="1"/>
              <a:t>toliko</a:t>
            </a:r>
            <a:r>
              <a:rPr lang="en-US" dirty="0"/>
              <a:t> </a:t>
            </a:r>
            <a:r>
              <a:rPr lang="en-US" dirty="0" err="1"/>
              <a:t>goli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iskreni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svijetom</a:t>
            </a:r>
            <a:r>
              <a:rPr lang="en-US" dirty="0"/>
              <a:t> da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kože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brani</a:t>
            </a:r>
            <a:r>
              <a:rPr lang="en-US" dirty="0"/>
              <a:t>. </a:t>
            </a:r>
          </a:p>
          <a:p>
            <a:r>
              <a:rPr lang="en-US" dirty="0" err="1"/>
              <a:t>Poručuje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dođu</a:t>
            </a:r>
            <a:r>
              <a:rPr lang="en-US" dirty="0"/>
              <a:t> u </a:t>
            </a:r>
            <a:r>
              <a:rPr lang="en-US" dirty="0" err="1"/>
              <a:t>kafanu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on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nauči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to </a:t>
            </a:r>
            <a:r>
              <a:rPr lang="en-US" dirty="0" err="1"/>
              <a:t>radi</a:t>
            </a:r>
            <a:r>
              <a:rPr lang="en-US" dirty="0"/>
              <a:t> –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bezuslovno</a:t>
            </a:r>
            <a:r>
              <a:rPr lang="en-US" dirty="0"/>
              <a:t> </a:t>
            </a:r>
            <a:r>
              <a:rPr lang="en-US" dirty="0" err="1"/>
              <a:t>iskren</a:t>
            </a:r>
            <a:r>
              <a:rPr lang="en-US" dirty="0"/>
              <a:t>.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nježan</a:t>
            </a:r>
            <a:r>
              <a:rPr lang="en-US" dirty="0"/>
              <a:t>,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čovjek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– “</a:t>
            </a:r>
            <a:r>
              <a:rPr lang="en-US" dirty="0" err="1"/>
              <a:t>oblak</a:t>
            </a:r>
            <a:r>
              <a:rPr lang="en-US" dirty="0"/>
              <a:t> u </a:t>
            </a:r>
            <a:r>
              <a:rPr lang="en-US" dirty="0" err="1"/>
              <a:t>pantalonama</a:t>
            </a:r>
            <a:r>
              <a:rPr lang="en-US" dirty="0"/>
              <a:t>”.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izraz</a:t>
            </a:r>
            <a:r>
              <a:rPr lang="en-US" dirty="0"/>
              <a:t> je </a:t>
            </a:r>
            <a:r>
              <a:rPr lang="en-US" dirty="0" err="1"/>
              <a:t>hiperbola</a:t>
            </a:r>
            <a:r>
              <a:rPr lang="en-US" dirty="0"/>
              <a:t> za </a:t>
            </a:r>
            <a:r>
              <a:rPr lang="en-US" dirty="0" err="1"/>
              <a:t>mekoću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nežnost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.</a:t>
            </a:r>
          </a:p>
          <a:p>
            <a:r>
              <a:rPr lang="en-US" dirty="0" err="1"/>
              <a:t>Posljednji</a:t>
            </a:r>
            <a:r>
              <a:rPr lang="en-US" dirty="0"/>
              <a:t> </a:t>
            </a:r>
            <a:r>
              <a:rPr lang="en-US" dirty="0" err="1"/>
              <a:t>stih</a:t>
            </a:r>
            <a:r>
              <a:rPr lang="en-US" dirty="0"/>
              <a:t> </a:t>
            </a:r>
            <a:r>
              <a:rPr lang="en-US" dirty="0" err="1"/>
              <a:t>prologa</a:t>
            </a:r>
            <a:r>
              <a:rPr lang="en-US" dirty="0"/>
              <a:t>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pjesnikovu</a:t>
            </a:r>
            <a:r>
              <a:rPr lang="en-US" dirty="0"/>
              <a:t> </a:t>
            </a:r>
            <a:r>
              <a:rPr lang="en-US" dirty="0" err="1"/>
              <a:t>sumnju</a:t>
            </a:r>
            <a:r>
              <a:rPr lang="en-US" dirty="0"/>
              <a:t> u </a:t>
            </a:r>
            <a:r>
              <a:rPr lang="en-US" dirty="0" err="1"/>
              <a:t>istinitost</a:t>
            </a:r>
            <a:r>
              <a:rPr lang="en-US" dirty="0"/>
              <a:t> </a:t>
            </a:r>
            <a:r>
              <a:rPr lang="en-US" dirty="0" err="1"/>
              <a:t>lijepih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cvjetne</a:t>
            </a:r>
            <a:r>
              <a:rPr lang="en-US" dirty="0"/>
              <a:t> Nice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gađenje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kupe</a:t>
            </a:r>
            <a:r>
              <a:rPr lang="en-US" dirty="0"/>
              <a:t> </a:t>
            </a:r>
            <a:r>
              <a:rPr lang="en-US" dirty="0" err="1"/>
              <a:t>slavu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to </a:t>
            </a:r>
            <a:r>
              <a:rPr lang="en-US" dirty="0" smtClean="0"/>
              <a:t>je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nje</a:t>
            </a:r>
            <a:r>
              <a:rPr lang="sr-Latn-ME" dirty="0" smtClean="0"/>
              <a:t>govom </a:t>
            </a:r>
            <a:r>
              <a:rPr lang="en-US" dirty="0" smtClean="0"/>
              <a:t>m</a:t>
            </a:r>
            <a:r>
              <a:rPr lang="sr-Latn-ME" dirty="0" smtClean="0"/>
              <a:t>išljenju,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žene</a:t>
            </a:r>
            <a:r>
              <a:rPr lang="en-US" dirty="0"/>
              <a:t> </a:t>
            </a:r>
            <a:r>
              <a:rPr lang="en-US" dirty="0" err="1"/>
              <a:t>ofucane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poslovica</a:t>
            </a:r>
            <a:r>
              <a:rPr lang="en-US" dirty="0"/>
              <a:t>”,  bez </a:t>
            </a:r>
            <a:r>
              <a:rPr lang="en-US" dirty="0" err="1"/>
              <a:t>značaja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6798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947775-CDBD-44BC-B532-11D1780CE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9132"/>
            <a:ext cx="10515600" cy="4187077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Četvrto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posljednje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pjevanje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započinje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dozivanjem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Marije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Pjesnik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moli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pusti</a:t>
            </a:r>
            <a:r>
              <a:rPr lang="en-US" dirty="0">
                <a:solidFill>
                  <a:schemeClr val="tx1"/>
                </a:solidFill>
              </a:rPr>
              <a:t> da ne </a:t>
            </a:r>
            <a:r>
              <a:rPr lang="en-US" dirty="0" err="1">
                <a:solidFill>
                  <a:schemeClr val="tx1"/>
                </a:solidFill>
              </a:rPr>
              <a:t>ostane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ulicama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Monostih</a:t>
            </a:r>
            <a:r>
              <a:rPr lang="en-US" dirty="0">
                <a:solidFill>
                  <a:schemeClr val="tx1"/>
                </a:solidFill>
              </a:rPr>
              <a:t> “</a:t>
            </a:r>
            <a:r>
              <a:rPr lang="en-US" dirty="0" err="1">
                <a:solidFill>
                  <a:schemeClr val="tx1"/>
                </a:solidFill>
              </a:rPr>
              <a:t>Nećeš</a:t>
            </a:r>
            <a:r>
              <a:rPr lang="en-US" dirty="0">
                <a:solidFill>
                  <a:schemeClr val="tx1"/>
                </a:solidFill>
              </a:rPr>
              <a:t>?” - </a:t>
            </a:r>
            <a:r>
              <a:rPr lang="en-US" dirty="0" err="1">
                <a:solidFill>
                  <a:schemeClr val="tx1"/>
                </a:solidFill>
              </a:rPr>
              <a:t>jedanko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upućuje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ljutnju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inat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tugu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ona</a:t>
            </a:r>
            <a:r>
              <a:rPr lang="en-US" dirty="0">
                <a:solidFill>
                  <a:schemeClr val="tx1"/>
                </a:solidFill>
              </a:rPr>
              <a:t> ne </a:t>
            </a:r>
            <a:r>
              <a:rPr lang="en-US" dirty="0" err="1">
                <a:solidFill>
                  <a:schemeClr val="tx1"/>
                </a:solidFill>
              </a:rPr>
              <a:t>želi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pusti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Pjesnik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smatra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ona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čeka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joj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dođe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svom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najgorem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emotivnom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stanju</a:t>
            </a:r>
            <a:r>
              <a:rPr lang="en-US" dirty="0">
                <a:solidFill>
                  <a:schemeClr val="tx1"/>
                </a:solidFill>
              </a:rPr>
              <a:t>, “</a:t>
            </a:r>
            <a:r>
              <a:rPr lang="en-US" dirty="0" err="1">
                <a:solidFill>
                  <a:schemeClr val="tx1"/>
                </a:solidFill>
              </a:rPr>
              <a:t>čudnovato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častan</a:t>
            </a:r>
            <a:r>
              <a:rPr lang="en-US" dirty="0">
                <a:solidFill>
                  <a:schemeClr val="tx1"/>
                </a:solidFill>
              </a:rPr>
              <a:t>”.</a:t>
            </a:r>
          </a:p>
          <a:p>
            <a:r>
              <a:rPr lang="en-US" dirty="0" err="1">
                <a:solidFill>
                  <a:schemeClr val="tx1"/>
                </a:solidFill>
              </a:rPr>
              <a:t>Kaže</a:t>
            </a:r>
            <a:r>
              <a:rPr lang="en-US" dirty="0">
                <a:solidFill>
                  <a:schemeClr val="tx1"/>
                </a:solidFill>
              </a:rPr>
              <a:t> da mu se </a:t>
            </a:r>
            <a:r>
              <a:rPr lang="en-US" dirty="0" err="1">
                <a:solidFill>
                  <a:schemeClr val="tx1"/>
                </a:solidFill>
              </a:rPr>
              <a:t>smiju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ljudi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među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zubima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ostale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mrvice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bivših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ljubavi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Opisuje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kišu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mokre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ulice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upotpunjava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sliku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propasti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emotivnog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sloma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Kiša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otjerala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ljude</a:t>
            </a:r>
            <a:r>
              <a:rPr lang="en-US" dirty="0">
                <a:solidFill>
                  <a:schemeClr val="tx1"/>
                </a:solidFill>
              </a:rPr>
              <a:t> s </a:t>
            </a:r>
            <a:r>
              <a:rPr lang="en-US" dirty="0" err="1">
                <a:solidFill>
                  <a:schemeClr val="tx1"/>
                </a:solidFill>
              </a:rPr>
              <a:t>ulica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Nova </a:t>
            </a:r>
            <a:r>
              <a:rPr lang="en-US" dirty="0" err="1">
                <a:solidFill>
                  <a:schemeClr val="tx1"/>
                </a:solidFill>
              </a:rPr>
              <a:t>strofa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ponovo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počinje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dozivanjem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Marije</a:t>
            </a:r>
            <a:r>
              <a:rPr lang="en-US" dirty="0">
                <a:solidFill>
                  <a:schemeClr val="tx1"/>
                </a:solidFill>
              </a:rPr>
              <a:t>. To je za </a:t>
            </a:r>
            <a:r>
              <a:rPr lang="en-US" dirty="0" err="1">
                <a:solidFill>
                  <a:schemeClr val="tx1"/>
                </a:solidFill>
              </a:rPr>
              <a:t>pjesnika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nježna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riječ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Spominje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pticu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živi</a:t>
            </a:r>
            <a:r>
              <a:rPr lang="en-US" dirty="0">
                <a:solidFill>
                  <a:schemeClr val="tx1"/>
                </a:solidFill>
              </a:rPr>
              <a:t> od </a:t>
            </a:r>
            <a:r>
              <a:rPr lang="en-US" dirty="0" err="1">
                <a:solidFill>
                  <a:schemeClr val="tx1"/>
                </a:solidFill>
              </a:rPr>
              <a:t>pjesme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ali</a:t>
            </a:r>
            <a:r>
              <a:rPr lang="en-US" dirty="0">
                <a:solidFill>
                  <a:schemeClr val="tx1"/>
                </a:solidFill>
              </a:rPr>
              <a:t> on je </a:t>
            </a:r>
            <a:r>
              <a:rPr lang="en-US" dirty="0" err="1">
                <a:solidFill>
                  <a:schemeClr val="tx1"/>
                </a:solidFill>
              </a:rPr>
              <a:t>ipak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čovjek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zato</a:t>
            </a:r>
            <a:r>
              <a:rPr lang="en-US" dirty="0">
                <a:solidFill>
                  <a:schemeClr val="tx1"/>
                </a:solidFill>
              </a:rPr>
              <a:t> to ne </a:t>
            </a:r>
            <a:r>
              <a:rPr lang="en-US" dirty="0" err="1">
                <a:solidFill>
                  <a:schemeClr val="tx1"/>
                </a:solidFill>
              </a:rPr>
              <a:t>može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Njega</a:t>
            </a:r>
            <a:r>
              <a:rPr lang="en-US" dirty="0">
                <a:solidFill>
                  <a:schemeClr val="tx1"/>
                </a:solidFill>
              </a:rPr>
              <a:t> je “</a:t>
            </a:r>
            <a:r>
              <a:rPr lang="en-US" dirty="0" err="1">
                <a:solidFill>
                  <a:schemeClr val="tx1"/>
                </a:solidFill>
              </a:rPr>
              <a:t>sipljiva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noć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iskašljala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prljavu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Presnje</a:t>
            </a:r>
            <a:r>
              <a:rPr lang="en-US" dirty="0">
                <a:solidFill>
                  <a:schemeClr val="tx1"/>
                </a:solidFill>
              </a:rPr>
              <a:t>”, pa pita </a:t>
            </a:r>
            <a:r>
              <a:rPr lang="en-US" dirty="0" err="1">
                <a:solidFill>
                  <a:schemeClr val="tx1"/>
                </a:solidFill>
              </a:rPr>
              <a:t>Mariju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hoće</a:t>
            </a:r>
            <a:r>
              <a:rPr lang="en-US" dirty="0">
                <a:solidFill>
                  <a:schemeClr val="tx1"/>
                </a:solidFill>
              </a:rPr>
              <a:t> li da </a:t>
            </a:r>
            <a:r>
              <a:rPr lang="en-US" dirty="0" err="1">
                <a:solidFill>
                  <a:schemeClr val="tx1"/>
                </a:solidFill>
              </a:rPr>
              <a:t>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uzme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takva</a:t>
            </a:r>
            <a:r>
              <a:rPr lang="en-US" dirty="0">
                <a:solidFill>
                  <a:schemeClr val="tx1"/>
                </a:solidFill>
              </a:rPr>
              <a:t>. To je </a:t>
            </a:r>
            <a:r>
              <a:rPr lang="en-US" dirty="0" err="1">
                <a:solidFill>
                  <a:schemeClr val="tx1"/>
                </a:solidFill>
              </a:rPr>
              <a:t>jedno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veliko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priznanje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poniznost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koju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pesnik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stavlja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zbog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Marije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nudeći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kakav</a:t>
            </a:r>
            <a:r>
              <a:rPr lang="en-US" dirty="0">
                <a:solidFill>
                  <a:schemeClr val="tx1"/>
                </a:solidFill>
              </a:rPr>
              <a:t> je, a </a:t>
            </a:r>
            <a:r>
              <a:rPr lang="en-US" dirty="0" err="1">
                <a:solidFill>
                  <a:schemeClr val="tx1"/>
                </a:solidFill>
              </a:rPr>
              <a:t>ona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može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ne mora da </a:t>
            </a:r>
            <a:r>
              <a:rPr lang="en-US" dirty="0" err="1">
                <a:solidFill>
                  <a:schemeClr val="tx1"/>
                </a:solidFill>
              </a:rPr>
              <a:t>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takvog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prihvata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Moli</a:t>
            </a:r>
            <a:r>
              <a:rPr lang="en-US" dirty="0">
                <a:solidFill>
                  <a:schemeClr val="tx1"/>
                </a:solidFill>
              </a:rPr>
              <a:t> je da je </a:t>
            </a:r>
            <a:r>
              <a:rPr lang="en-US" dirty="0" err="1">
                <a:solidFill>
                  <a:schemeClr val="tx1"/>
                </a:solidFill>
              </a:rPr>
              <a:t>pusti</a:t>
            </a:r>
            <a:r>
              <a:rPr lang="en-US" dirty="0">
                <a:solidFill>
                  <a:schemeClr val="tx1"/>
                </a:solidFill>
              </a:rPr>
              <a:t>, a </a:t>
            </a:r>
            <a:r>
              <a:rPr lang="en-US" dirty="0" err="1">
                <a:solidFill>
                  <a:schemeClr val="tx1"/>
                </a:solidFill>
              </a:rPr>
              <a:t>sliku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očaja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upotpunjava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stihom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kojem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kaže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grčevito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zvoni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vrata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7545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112C22-717C-4D85-9CB3-7F94C3B97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447925"/>
            <a:ext cx="7886700" cy="390048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sz="2000" b="1" dirty="0"/>
              <a:t>Vladimir </a:t>
            </a:r>
            <a:r>
              <a:rPr lang="en-US" sz="2000" b="1" dirty="0" err="1"/>
              <a:t>Majakovski</a:t>
            </a:r>
            <a:r>
              <a:rPr lang="en-US" sz="2000" b="1" dirty="0"/>
              <a:t> </a:t>
            </a:r>
            <a:r>
              <a:rPr lang="en-US" sz="2000" dirty="0" err="1"/>
              <a:t>rođen</a:t>
            </a:r>
            <a:r>
              <a:rPr lang="en-US" sz="2000" dirty="0"/>
              <a:t> je u </a:t>
            </a:r>
            <a:r>
              <a:rPr lang="en-US" sz="2000" dirty="0" err="1"/>
              <a:t>Gruziji</a:t>
            </a:r>
            <a:r>
              <a:rPr lang="en-US" sz="2000" dirty="0"/>
              <a:t>, 1893.godine. </a:t>
            </a:r>
            <a:r>
              <a:rPr lang="en-US" sz="2000" dirty="0" err="1"/>
              <a:t>Studirao</a:t>
            </a:r>
            <a:r>
              <a:rPr lang="en-US" sz="2000" dirty="0"/>
              <a:t> je </a:t>
            </a:r>
            <a:r>
              <a:rPr lang="en-US" sz="2000" dirty="0" err="1"/>
              <a:t>slikarstvo</a:t>
            </a:r>
            <a:r>
              <a:rPr lang="en-US" sz="2000" dirty="0"/>
              <a:t>, </a:t>
            </a:r>
            <a:r>
              <a:rPr lang="en-US" sz="2000" dirty="0" err="1"/>
              <a:t>vajarstvo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arhitekturu</a:t>
            </a:r>
            <a:r>
              <a:rPr lang="en-US" sz="2000" dirty="0"/>
              <a:t>.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Bio je </a:t>
            </a:r>
            <a:r>
              <a:rPr lang="en-US" sz="2000" dirty="0" err="1"/>
              <a:t>pjesnik</a:t>
            </a:r>
            <a:r>
              <a:rPr lang="en-US" sz="2000" dirty="0"/>
              <a:t>, </a:t>
            </a:r>
            <a:r>
              <a:rPr lang="en-US" sz="2000" dirty="0" err="1"/>
              <a:t>pisac</a:t>
            </a:r>
            <a:r>
              <a:rPr lang="en-US" sz="2000" dirty="0"/>
              <a:t> </a:t>
            </a:r>
            <a:r>
              <a:rPr lang="en-US" sz="2000" dirty="0" err="1"/>
              <a:t>filmskih</a:t>
            </a:r>
            <a:r>
              <a:rPr lang="en-US" sz="2000" dirty="0"/>
              <a:t> </a:t>
            </a:r>
            <a:r>
              <a:rPr lang="en-US" sz="2000" dirty="0" err="1"/>
              <a:t>scenarija</a:t>
            </a:r>
            <a:r>
              <a:rPr lang="en-US" sz="2000" dirty="0"/>
              <a:t>, </a:t>
            </a:r>
            <a:r>
              <a:rPr lang="en-US" sz="2000" dirty="0" err="1"/>
              <a:t>slikar</a:t>
            </a:r>
            <a:r>
              <a:rPr lang="en-US" sz="2000" dirty="0"/>
              <a:t>, </a:t>
            </a:r>
            <a:r>
              <a:rPr lang="en-US" sz="2000" dirty="0" err="1"/>
              <a:t>reditelj</a:t>
            </a:r>
            <a:r>
              <a:rPr lang="en-US" sz="2000" dirty="0"/>
              <a:t>, </a:t>
            </a:r>
            <a:r>
              <a:rPr lang="en-US" sz="2000" dirty="0" err="1"/>
              <a:t>glumac</a:t>
            </a:r>
            <a:r>
              <a:rPr lang="en-US" sz="20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000" dirty="0" err="1"/>
              <a:t>Stvaralaštvo</a:t>
            </a:r>
            <a:r>
              <a:rPr lang="en-US" sz="2000" dirty="0"/>
              <a:t> </a:t>
            </a:r>
            <a:r>
              <a:rPr lang="en-US" sz="2000" dirty="0" err="1"/>
              <a:t>Majakovskog</a:t>
            </a:r>
            <a:r>
              <a:rPr lang="en-US" sz="2000" dirty="0"/>
              <a:t> se </a:t>
            </a:r>
            <a:r>
              <a:rPr lang="en-US" sz="2000" dirty="0" err="1"/>
              <a:t>najbolje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razumjeti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poeme</a:t>
            </a:r>
            <a:r>
              <a:rPr lang="en-US" sz="2000" dirty="0"/>
              <a:t> </a:t>
            </a:r>
            <a:r>
              <a:rPr lang="en-US" sz="2000" i="1" dirty="0" err="1"/>
              <a:t>Oblak</a:t>
            </a:r>
            <a:r>
              <a:rPr lang="en-US" sz="2000" i="1" dirty="0"/>
              <a:t> u </a:t>
            </a:r>
            <a:r>
              <a:rPr lang="en-US" sz="2000" i="1" dirty="0" err="1"/>
              <a:t>pantalonama</a:t>
            </a:r>
            <a:r>
              <a:rPr lang="en-US" sz="2000" i="1" dirty="0"/>
              <a:t>, </a:t>
            </a:r>
            <a:r>
              <a:rPr lang="en-US" sz="2000" i="1" dirty="0" err="1"/>
              <a:t>Fluta</a:t>
            </a:r>
            <a:r>
              <a:rPr lang="en-US" sz="2000" i="1" dirty="0"/>
              <a:t> </a:t>
            </a:r>
            <a:r>
              <a:rPr lang="en-US" sz="2000" i="1" dirty="0" err="1"/>
              <a:t>kičma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tragediju</a:t>
            </a:r>
            <a:r>
              <a:rPr lang="en-US" sz="2000" dirty="0"/>
              <a:t> </a:t>
            </a:r>
            <a:r>
              <a:rPr lang="en-US" sz="2000" i="1" dirty="0"/>
              <a:t>Vladimir </a:t>
            </a:r>
            <a:r>
              <a:rPr lang="en-US" sz="2000" i="1" dirty="0" err="1"/>
              <a:t>Majakovski</a:t>
            </a:r>
            <a:r>
              <a:rPr lang="en-US" sz="20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000" dirty="0" err="1"/>
              <a:t>Njegova</a:t>
            </a:r>
            <a:r>
              <a:rPr lang="en-US" sz="2000" dirty="0"/>
              <a:t> </a:t>
            </a:r>
            <a:r>
              <a:rPr lang="en-US" sz="2000" dirty="0" err="1"/>
              <a:t>poezija</a:t>
            </a:r>
            <a:r>
              <a:rPr lang="en-US" sz="2000" dirty="0"/>
              <a:t> je </a:t>
            </a:r>
            <a:r>
              <a:rPr lang="en-US" sz="2000" dirty="0" err="1"/>
              <a:t>originalna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osobena</a:t>
            </a:r>
            <a:r>
              <a:rPr lang="en-US" sz="20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Bio je </a:t>
            </a:r>
            <a:r>
              <a:rPr lang="en-US" sz="2000" dirty="0" err="1"/>
              <a:t>najznačajniji</a:t>
            </a:r>
            <a:r>
              <a:rPr lang="en-US" sz="2000" dirty="0"/>
              <a:t> </a:t>
            </a:r>
            <a:r>
              <a:rPr lang="en-US" sz="2000" dirty="0" err="1"/>
              <a:t>predstavnik</a:t>
            </a:r>
            <a:r>
              <a:rPr lang="en-US" sz="2000" dirty="0"/>
              <a:t> </a:t>
            </a:r>
            <a:r>
              <a:rPr lang="en-US" sz="2000" dirty="0" err="1"/>
              <a:t>ruskoga</a:t>
            </a:r>
            <a:r>
              <a:rPr lang="en-US" sz="2000" dirty="0"/>
              <a:t> </a:t>
            </a:r>
            <a:r>
              <a:rPr lang="en-US" sz="2000" dirty="0" err="1"/>
              <a:t>futurizma</a:t>
            </a:r>
            <a:r>
              <a:rPr lang="en-US" sz="2000" dirty="0"/>
              <a:t>. </a:t>
            </a:r>
            <a:r>
              <a:rPr lang="en-US" sz="2000" dirty="0" err="1"/>
              <a:t>Zalagao</a:t>
            </a:r>
            <a:r>
              <a:rPr lang="en-US" sz="2000" dirty="0"/>
              <a:t> se za </a:t>
            </a:r>
            <a:r>
              <a:rPr lang="en-US" sz="2000" dirty="0" err="1"/>
              <a:t>stvaranje</a:t>
            </a:r>
            <a:r>
              <a:rPr lang="en-US" sz="2000" dirty="0"/>
              <a:t> </a:t>
            </a:r>
            <a:r>
              <a:rPr lang="en-US" sz="2000" dirty="0" err="1"/>
              <a:t>poezije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je </a:t>
            </a:r>
            <a:r>
              <a:rPr lang="en-US" sz="2000" dirty="0" err="1"/>
              <a:t>odgovarala</a:t>
            </a:r>
            <a:r>
              <a:rPr lang="en-US" sz="2000" dirty="0"/>
              <a:t> </a:t>
            </a:r>
            <a:r>
              <a:rPr lang="en-US" sz="2000" dirty="0" err="1"/>
              <a:t>revolucionarnom</a:t>
            </a:r>
            <a:r>
              <a:rPr lang="en-US" sz="2000" dirty="0"/>
              <a:t> </a:t>
            </a:r>
            <a:r>
              <a:rPr lang="en-US" sz="2000" dirty="0" err="1"/>
              <a:t>duhu</a:t>
            </a:r>
            <a:r>
              <a:rPr lang="en-US" sz="2000" dirty="0"/>
              <a:t> </a:t>
            </a:r>
            <a:r>
              <a:rPr lang="en-US" sz="2000" dirty="0" err="1"/>
              <a:t>tadašnjega</a:t>
            </a:r>
            <a:r>
              <a:rPr lang="en-US" sz="2000" dirty="0"/>
              <a:t> </a:t>
            </a:r>
            <a:r>
              <a:rPr lang="en-US" sz="2000" dirty="0" err="1"/>
              <a:t>ruskog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. To je </a:t>
            </a:r>
            <a:r>
              <a:rPr lang="en-US" sz="2000" dirty="0" err="1"/>
              <a:t>podrazumijevalo</a:t>
            </a:r>
            <a:r>
              <a:rPr lang="en-US" sz="2000" dirty="0"/>
              <a:t> </a:t>
            </a:r>
            <a:r>
              <a:rPr lang="en-US" sz="2000" dirty="0" err="1"/>
              <a:t>težnju</a:t>
            </a:r>
            <a:r>
              <a:rPr lang="en-US" sz="2000" dirty="0"/>
              <a:t> za </a:t>
            </a:r>
            <a:r>
              <a:rPr lang="en-US" sz="2000" dirty="0" err="1"/>
              <a:t>oslobođenjem</a:t>
            </a:r>
            <a:r>
              <a:rPr lang="en-US" sz="2000" dirty="0"/>
              <a:t> </a:t>
            </a:r>
            <a:r>
              <a:rPr lang="en-US" sz="2000" dirty="0" err="1"/>
              <a:t>čovjeka</a:t>
            </a:r>
            <a:r>
              <a:rPr lang="en-US" sz="2000" dirty="0"/>
              <a:t> od </a:t>
            </a:r>
            <a:r>
              <a:rPr lang="en-US" sz="2000" dirty="0" err="1"/>
              <a:t>društvenih</a:t>
            </a:r>
            <a:r>
              <a:rPr lang="en-US" sz="2000" dirty="0"/>
              <a:t> </a:t>
            </a:r>
            <a:r>
              <a:rPr lang="en-US" sz="2000" dirty="0" err="1"/>
              <a:t>stega</a:t>
            </a:r>
            <a:r>
              <a:rPr lang="en-US" sz="2000" dirty="0"/>
              <a:t>. </a:t>
            </a:r>
            <a:r>
              <a:rPr lang="en-US" sz="2000" dirty="0" err="1"/>
              <a:t>Razbija</a:t>
            </a:r>
            <a:r>
              <a:rPr lang="en-US" sz="2000" dirty="0"/>
              <a:t> </a:t>
            </a:r>
            <a:r>
              <a:rPr lang="en-US" sz="2000" dirty="0" err="1"/>
              <a:t>tradicionalnu</a:t>
            </a:r>
            <a:r>
              <a:rPr lang="en-US" sz="2000" dirty="0"/>
              <a:t> </a:t>
            </a:r>
            <a:r>
              <a:rPr lang="en-US" sz="2000" dirty="0" err="1"/>
              <a:t>ritmiku</a:t>
            </a:r>
            <a:r>
              <a:rPr lang="en-US" sz="2000" dirty="0"/>
              <a:t> </a:t>
            </a:r>
            <a:r>
              <a:rPr lang="en-US" sz="2000" dirty="0" err="1"/>
              <a:t>stiha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stvara</a:t>
            </a:r>
            <a:r>
              <a:rPr lang="en-US" sz="2000" dirty="0"/>
              <a:t> </a:t>
            </a:r>
            <a:r>
              <a:rPr lang="en-US" sz="2000" dirty="0" err="1"/>
              <a:t>novi</a:t>
            </a:r>
            <a:r>
              <a:rPr lang="en-US" sz="2000" dirty="0"/>
              <a:t> </a:t>
            </a:r>
            <a:r>
              <a:rPr lang="en-US" sz="2000" dirty="0" err="1"/>
              <a:t>stepenasti</a:t>
            </a:r>
            <a:r>
              <a:rPr lang="en-US" sz="2000" dirty="0"/>
              <a:t> </a:t>
            </a:r>
            <a:r>
              <a:rPr lang="en-US" sz="2000" dirty="0" err="1"/>
              <a:t>stih</a:t>
            </a:r>
            <a:r>
              <a:rPr lang="en-US" sz="20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000" dirty="0" err="1"/>
              <a:t>Život</a:t>
            </a:r>
            <a:r>
              <a:rPr lang="en-US" sz="2000" dirty="0"/>
              <a:t> je </a:t>
            </a:r>
            <a:r>
              <a:rPr lang="en-US" sz="2000" dirty="0" err="1"/>
              <a:t>okončao</a:t>
            </a:r>
            <a:r>
              <a:rPr lang="en-US" sz="2000" dirty="0"/>
              <a:t> </a:t>
            </a:r>
            <a:r>
              <a:rPr lang="en-US" sz="2000" dirty="0" err="1" smtClean="0"/>
              <a:t>samoubistvom</a:t>
            </a:r>
            <a:r>
              <a:rPr lang="en-US" sz="2000" dirty="0" smtClean="0"/>
              <a:t> </a:t>
            </a:r>
            <a:r>
              <a:rPr lang="en-US" sz="2000" dirty="0" err="1" smtClean="0"/>
              <a:t>kada</a:t>
            </a:r>
            <a:r>
              <a:rPr lang="en-US" sz="2000" dirty="0" smtClean="0"/>
              <a:t> je </a:t>
            </a:r>
            <a:r>
              <a:rPr lang="en-US" sz="2000" dirty="0" err="1" smtClean="0"/>
              <a:t>imao</a:t>
            </a:r>
            <a:r>
              <a:rPr lang="en-US" sz="2000" dirty="0" smtClean="0"/>
              <a:t> 37 </a:t>
            </a:r>
            <a:r>
              <a:rPr lang="en-US" sz="2000" dirty="0" err="1" smtClean="0"/>
              <a:t>godina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00" y="1162050"/>
            <a:ext cx="35433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194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9E4142-1DA4-48B5-A9A8-D959462EA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189" y="2706935"/>
            <a:ext cx="10515600" cy="335576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I </a:t>
            </a:r>
            <a:r>
              <a:rPr lang="en-US" sz="2000" dirty="0" err="1"/>
              <a:t>sljedeća</a:t>
            </a:r>
            <a:r>
              <a:rPr lang="en-US" sz="2000" dirty="0"/>
              <a:t> </a:t>
            </a:r>
            <a:r>
              <a:rPr lang="en-US" sz="2000" dirty="0" err="1"/>
              <a:t>strofa</a:t>
            </a:r>
            <a:r>
              <a:rPr lang="en-US" sz="2000" dirty="0"/>
              <a:t> </a:t>
            </a:r>
            <a:r>
              <a:rPr lang="en-US" sz="2000" dirty="0" err="1"/>
              <a:t>započinje</a:t>
            </a:r>
            <a:r>
              <a:rPr lang="en-US" sz="2000" dirty="0"/>
              <a:t> </a:t>
            </a:r>
            <a:r>
              <a:rPr lang="en-US" sz="2000" dirty="0" err="1"/>
              <a:t>dozivanjem</a:t>
            </a:r>
            <a:r>
              <a:rPr lang="en-US" sz="2000" dirty="0"/>
              <a:t> u </a:t>
            </a:r>
            <a:r>
              <a:rPr lang="en-US" sz="2000" dirty="0" err="1"/>
              <a:t>stihu</a:t>
            </a:r>
            <a:r>
              <a:rPr lang="en-US" sz="2000" dirty="0"/>
              <a:t> “</a:t>
            </a:r>
            <a:r>
              <a:rPr lang="en-US" sz="2000" dirty="0" err="1"/>
              <a:t>Marija</a:t>
            </a:r>
            <a:r>
              <a:rPr lang="en-US" sz="2000" dirty="0"/>
              <a:t>!”. </a:t>
            </a:r>
            <a:r>
              <a:rPr lang="en-US" sz="2000" dirty="0" err="1"/>
              <a:t>Poručuje</a:t>
            </a:r>
            <a:r>
              <a:rPr lang="en-US" sz="2000" dirty="0"/>
              <a:t> </a:t>
            </a:r>
            <a:r>
              <a:rPr lang="en-US" sz="2000" dirty="0" err="1"/>
              <a:t>joj</a:t>
            </a:r>
            <a:r>
              <a:rPr lang="en-US" sz="2000" dirty="0"/>
              <a:t> da </a:t>
            </a:r>
            <a:r>
              <a:rPr lang="en-US" sz="2000" dirty="0" err="1"/>
              <a:t>ga</a:t>
            </a:r>
            <a:r>
              <a:rPr lang="en-US" sz="2000" dirty="0"/>
              <a:t> </a:t>
            </a:r>
            <a:r>
              <a:rPr lang="en-US" sz="2000" dirty="0" err="1"/>
              <a:t>neko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nešto</a:t>
            </a:r>
            <a:r>
              <a:rPr lang="en-US" sz="2000" dirty="0"/>
              <a:t> </a:t>
            </a:r>
            <a:r>
              <a:rPr lang="en-US" sz="2000" dirty="0" err="1"/>
              <a:t>davi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da to </a:t>
            </a:r>
            <a:r>
              <a:rPr lang="en-US" sz="2000" dirty="0" err="1"/>
              <a:t>boli</a:t>
            </a:r>
            <a:r>
              <a:rPr lang="en-US" sz="2000" dirty="0"/>
              <a:t>, </a:t>
            </a:r>
            <a:r>
              <a:rPr lang="en-US" sz="2000" dirty="0" err="1"/>
              <a:t>zato</a:t>
            </a:r>
            <a:r>
              <a:rPr lang="en-US" sz="2000" dirty="0"/>
              <a:t> je </a:t>
            </a:r>
            <a:r>
              <a:rPr lang="en-US" sz="2000" dirty="0" err="1"/>
              <a:t>moli</a:t>
            </a:r>
            <a:r>
              <a:rPr lang="en-US" sz="2000" dirty="0"/>
              <a:t> da </a:t>
            </a:r>
            <a:r>
              <a:rPr lang="en-US" sz="2000" dirty="0" err="1"/>
              <a:t>otvori</a:t>
            </a:r>
            <a:r>
              <a:rPr lang="en-US" sz="2000" dirty="0"/>
              <a:t>. </a:t>
            </a:r>
          </a:p>
          <a:p>
            <a:r>
              <a:rPr lang="en-US" sz="2000" dirty="0"/>
              <a:t>I u </a:t>
            </a:r>
            <a:r>
              <a:rPr lang="en-US" sz="2000" dirty="0" err="1"/>
              <a:t>sljedećoj</a:t>
            </a:r>
            <a:r>
              <a:rPr lang="en-US" sz="2000" dirty="0"/>
              <a:t> </a:t>
            </a:r>
            <a:r>
              <a:rPr lang="en-US" sz="2000" dirty="0" err="1"/>
              <a:t>strofi</a:t>
            </a:r>
            <a:r>
              <a:rPr lang="en-US" sz="2000" dirty="0"/>
              <a:t> </a:t>
            </a:r>
            <a:r>
              <a:rPr lang="en-US" sz="2000" dirty="0" err="1"/>
              <a:t>moli</a:t>
            </a:r>
            <a:r>
              <a:rPr lang="en-US" sz="2000" dirty="0"/>
              <a:t> je da </a:t>
            </a:r>
            <a:r>
              <a:rPr lang="en-US" sz="2000" dirty="0" err="1"/>
              <a:t>ga</a:t>
            </a:r>
            <a:r>
              <a:rPr lang="en-US" sz="2000" dirty="0"/>
              <a:t> </a:t>
            </a:r>
            <a:r>
              <a:rPr lang="en-US" sz="2000" dirty="0" err="1"/>
              <a:t>pusti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nek</a:t>
            </a:r>
            <a:r>
              <a:rPr lang="en-US" sz="2000" dirty="0"/>
              <a:t> se ne </a:t>
            </a:r>
            <a:r>
              <a:rPr lang="en-US" sz="2000" dirty="0" err="1"/>
              <a:t>plaši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sobom</a:t>
            </a:r>
            <a:r>
              <a:rPr lang="en-US" sz="2000" dirty="0"/>
              <a:t> </a:t>
            </a:r>
            <a:r>
              <a:rPr lang="en-US" sz="2000" dirty="0" err="1"/>
              <a:t>nosi</a:t>
            </a:r>
            <a:r>
              <a:rPr lang="en-US" sz="2000" dirty="0"/>
              <a:t> </a:t>
            </a:r>
            <a:r>
              <a:rPr lang="en-US" sz="2000" dirty="0" err="1"/>
              <a:t>duhove</a:t>
            </a:r>
            <a:r>
              <a:rPr lang="en-US" sz="2000" dirty="0"/>
              <a:t> </a:t>
            </a:r>
            <a:r>
              <a:rPr lang="en-US" sz="2000" dirty="0" err="1"/>
              <a:t>mnogih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. On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sobom</a:t>
            </a:r>
            <a:r>
              <a:rPr lang="en-US" sz="2000" dirty="0"/>
              <a:t> “</a:t>
            </a:r>
            <a:r>
              <a:rPr lang="en-US" sz="2000" dirty="0" err="1"/>
              <a:t>vuče</a:t>
            </a:r>
            <a:r>
              <a:rPr lang="en-US" sz="2000" dirty="0"/>
              <a:t>” </a:t>
            </a:r>
            <a:r>
              <a:rPr lang="en-US" sz="2000" dirty="0" err="1"/>
              <a:t>mnoge</a:t>
            </a:r>
            <a:r>
              <a:rPr lang="en-US" sz="2000" dirty="0"/>
              <a:t> </a:t>
            </a:r>
            <a:r>
              <a:rPr lang="en-US" sz="2000" dirty="0" err="1"/>
              <a:t>ljubavi</a:t>
            </a:r>
            <a:r>
              <a:rPr lang="en-US" sz="2000" dirty="0"/>
              <a:t>, </a:t>
            </a:r>
            <a:r>
              <a:rPr lang="en-US" sz="2000" dirty="0" err="1"/>
              <a:t>kako</a:t>
            </a:r>
            <a:r>
              <a:rPr lang="en-US" sz="2000" dirty="0"/>
              <a:t> </a:t>
            </a:r>
            <a:r>
              <a:rPr lang="en-US" sz="2000" dirty="0" err="1"/>
              <a:t>velike</a:t>
            </a:r>
            <a:r>
              <a:rPr lang="en-US" sz="2000" dirty="0"/>
              <a:t> </a:t>
            </a:r>
            <a:r>
              <a:rPr lang="en-US" sz="2000" dirty="0" err="1"/>
              <a:t>tako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male. </a:t>
            </a:r>
          </a:p>
          <a:p>
            <a:r>
              <a:rPr lang="en-US" sz="2000" dirty="0" err="1"/>
              <a:t>Još</a:t>
            </a:r>
            <a:r>
              <a:rPr lang="en-US" sz="2000" dirty="0"/>
              <a:t> </a:t>
            </a:r>
            <a:r>
              <a:rPr lang="en-US" sz="2000" dirty="0" err="1"/>
              <a:t>jednom</a:t>
            </a:r>
            <a:r>
              <a:rPr lang="en-US" sz="2000" dirty="0"/>
              <a:t> </a:t>
            </a:r>
            <a:r>
              <a:rPr lang="en-US" sz="2000" dirty="0" err="1"/>
              <a:t>pjesnik</a:t>
            </a:r>
            <a:r>
              <a:rPr lang="en-US" sz="2000" dirty="0"/>
              <a:t> </a:t>
            </a:r>
            <a:r>
              <a:rPr lang="en-US" sz="2000" dirty="0" err="1"/>
              <a:t>govori</a:t>
            </a:r>
            <a:r>
              <a:rPr lang="en-US" sz="2000" dirty="0"/>
              <a:t> </a:t>
            </a:r>
            <a:r>
              <a:rPr lang="en-US" sz="2000" dirty="0" err="1"/>
              <a:t>Mariji</a:t>
            </a:r>
            <a:r>
              <a:rPr lang="en-US" sz="2000" dirty="0"/>
              <a:t> </a:t>
            </a:r>
            <a:r>
              <a:rPr lang="en-US" sz="2000" dirty="0" err="1"/>
              <a:t>neka</a:t>
            </a:r>
            <a:r>
              <a:rPr lang="en-US" sz="2000" dirty="0"/>
              <a:t> se ne </a:t>
            </a:r>
            <a:r>
              <a:rPr lang="en-US" sz="2000" dirty="0" err="1"/>
              <a:t>boji</a:t>
            </a:r>
            <a:r>
              <a:rPr lang="en-US" sz="2000" dirty="0"/>
              <a:t>. On </a:t>
            </a:r>
            <a:r>
              <a:rPr lang="en-US" sz="2000" dirty="0" err="1"/>
              <a:t>više</a:t>
            </a:r>
            <a:r>
              <a:rPr lang="en-US" sz="2000" dirty="0"/>
              <a:t> </a:t>
            </a:r>
            <a:r>
              <a:rPr lang="en-US" sz="2000" dirty="0" err="1"/>
              <a:t>neće</a:t>
            </a:r>
            <a:r>
              <a:rPr lang="en-US" sz="2000" dirty="0"/>
              <a:t> </a:t>
            </a:r>
            <a:r>
              <a:rPr lang="en-US" sz="2000" dirty="0" err="1"/>
              <a:t>prionuti</a:t>
            </a:r>
            <a:r>
              <a:rPr lang="en-US" sz="2000" dirty="0"/>
              <a:t> za </a:t>
            </a:r>
            <a:r>
              <a:rPr lang="en-US" sz="2000" dirty="0" err="1"/>
              <a:t>lica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.</a:t>
            </a:r>
          </a:p>
          <a:p>
            <a:r>
              <a:rPr lang="en-US" sz="2000" dirty="0"/>
              <a:t> </a:t>
            </a:r>
            <a:r>
              <a:rPr lang="en-US" sz="2000" dirty="0" err="1"/>
              <a:t>Zato</a:t>
            </a:r>
            <a:r>
              <a:rPr lang="en-US" sz="2000" dirty="0"/>
              <a:t> </a:t>
            </a:r>
            <a:r>
              <a:rPr lang="en-US" sz="2000" dirty="0" err="1"/>
              <a:t>jednim</a:t>
            </a:r>
            <a:r>
              <a:rPr lang="en-US" sz="2000" dirty="0"/>
              <a:t> </a:t>
            </a:r>
            <a:r>
              <a:rPr lang="en-US" sz="2000" dirty="0" err="1"/>
              <a:t>monostihom</a:t>
            </a:r>
            <a:r>
              <a:rPr lang="en-US" sz="2000" dirty="0"/>
              <a:t> </a:t>
            </a:r>
            <a:r>
              <a:rPr lang="en-US" sz="2000" dirty="0" err="1"/>
              <a:t>moli</a:t>
            </a:r>
            <a:r>
              <a:rPr lang="en-US" sz="2000" dirty="0"/>
              <a:t> </a:t>
            </a:r>
            <a:r>
              <a:rPr lang="en-US" sz="2000" dirty="0" err="1"/>
              <a:t>Mariju</a:t>
            </a:r>
            <a:r>
              <a:rPr lang="en-US" sz="2000" dirty="0"/>
              <a:t> da mu </a:t>
            </a:r>
            <a:r>
              <a:rPr lang="en-US" sz="2000" dirty="0" err="1"/>
              <a:t>priđe</a:t>
            </a:r>
            <a:r>
              <a:rPr lang="en-US" sz="2000" dirty="0"/>
              <a:t>. </a:t>
            </a:r>
            <a:r>
              <a:rPr lang="en-US" sz="2000" dirty="0" err="1"/>
              <a:t>Želi</a:t>
            </a:r>
            <a:r>
              <a:rPr lang="en-US" sz="2000" dirty="0"/>
              <a:t> </a:t>
            </a:r>
            <a:r>
              <a:rPr lang="en-US" sz="2000" dirty="0" err="1"/>
              <a:t>njene</a:t>
            </a:r>
            <a:r>
              <a:rPr lang="en-US" sz="2000" dirty="0"/>
              <a:t> </a:t>
            </a:r>
            <a:r>
              <a:rPr lang="en-US" sz="2000" dirty="0" err="1"/>
              <a:t>nevine</a:t>
            </a:r>
            <a:r>
              <a:rPr lang="en-US" sz="2000" dirty="0"/>
              <a:t> </a:t>
            </a:r>
            <a:r>
              <a:rPr lang="en-US" sz="2000" dirty="0" err="1"/>
              <a:t>usne</a:t>
            </a:r>
            <a:r>
              <a:rPr lang="en-US" sz="2000" dirty="0"/>
              <a:t> “</a:t>
            </a:r>
            <a:r>
              <a:rPr lang="en-US" sz="2000" dirty="0" err="1"/>
              <a:t>daj</a:t>
            </a:r>
            <a:r>
              <a:rPr lang="en-US" sz="2000" dirty="0"/>
              <a:t> </a:t>
            </a:r>
            <a:r>
              <a:rPr lang="en-US" sz="2000" dirty="0" err="1"/>
              <a:t>tvojih</a:t>
            </a:r>
            <a:r>
              <a:rPr lang="en-US" sz="2000" dirty="0"/>
              <a:t> </a:t>
            </a:r>
            <a:r>
              <a:rPr lang="en-US" sz="2000" dirty="0" err="1"/>
              <a:t>usana</a:t>
            </a:r>
            <a:r>
              <a:rPr lang="en-US" sz="2000" dirty="0"/>
              <a:t> </a:t>
            </a:r>
            <a:r>
              <a:rPr lang="en-US" sz="2000" dirty="0" err="1"/>
              <a:t>lepotu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još</a:t>
            </a:r>
            <a:r>
              <a:rPr lang="en-US" sz="2000" dirty="0"/>
              <a:t> </a:t>
            </a:r>
            <a:r>
              <a:rPr lang="en-US" sz="2000" dirty="0" err="1"/>
              <a:t>iscvala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”, </a:t>
            </a:r>
            <a:r>
              <a:rPr lang="en-US" sz="2000" dirty="0" err="1"/>
              <a:t>jer</a:t>
            </a:r>
            <a:r>
              <a:rPr lang="en-US" sz="2000" dirty="0"/>
              <a:t> on </a:t>
            </a:r>
            <a:r>
              <a:rPr lang="en-US" sz="2000" dirty="0" err="1"/>
              <a:t>još</a:t>
            </a:r>
            <a:r>
              <a:rPr lang="en-US" sz="2000" dirty="0"/>
              <a:t> </a:t>
            </a:r>
            <a:r>
              <a:rPr lang="en-US" sz="2000" dirty="0" err="1"/>
              <a:t>nikada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bio </a:t>
            </a:r>
            <a:r>
              <a:rPr lang="en-US" sz="2000" dirty="0" err="1"/>
              <a:t>srećan</a:t>
            </a:r>
            <a:r>
              <a:rPr lang="en-US" sz="2000" dirty="0"/>
              <a:t>, </a:t>
            </a:r>
            <a:r>
              <a:rPr lang="en-US" sz="2000" dirty="0" err="1"/>
              <a:t>već</a:t>
            </a:r>
            <a:r>
              <a:rPr lang="en-US" sz="2000" dirty="0"/>
              <a:t> je </a:t>
            </a:r>
            <a:r>
              <a:rPr lang="en-US" sz="2000" dirty="0" err="1"/>
              <a:t>cijeli</a:t>
            </a:r>
            <a:r>
              <a:rPr lang="en-US" sz="2000" dirty="0"/>
              <a:t> </a:t>
            </a:r>
            <a:r>
              <a:rPr lang="en-US" sz="2000" dirty="0" err="1"/>
              <a:t>život</a:t>
            </a:r>
            <a:r>
              <a:rPr lang="en-US" sz="2000" dirty="0"/>
              <a:t> </a:t>
            </a:r>
            <a:r>
              <a:rPr lang="en-US" sz="2000" dirty="0" err="1"/>
              <a:t>nadomak</a:t>
            </a:r>
            <a:r>
              <a:rPr lang="en-US" sz="2000" dirty="0"/>
              <a:t> tome: “</a:t>
            </a:r>
            <a:r>
              <a:rPr lang="en-US" sz="2000" dirty="0" err="1"/>
              <a:t>srce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ja </a:t>
            </a:r>
            <a:r>
              <a:rPr lang="en-US" sz="2000" dirty="0" err="1"/>
              <a:t>nijednom</a:t>
            </a:r>
            <a:r>
              <a:rPr lang="en-US" sz="2000" dirty="0"/>
              <a:t> ne </a:t>
            </a:r>
            <a:r>
              <a:rPr lang="en-US" sz="2000" dirty="0" err="1"/>
              <a:t>dočekasmo</a:t>
            </a:r>
            <a:r>
              <a:rPr lang="en-US" sz="2000" dirty="0"/>
              <a:t>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jedan</a:t>
            </a:r>
            <a:r>
              <a:rPr lang="en-US" sz="2000" dirty="0"/>
              <a:t> </a:t>
            </a:r>
            <a:r>
              <a:rPr lang="en-US" sz="2000" dirty="0" err="1"/>
              <a:t>maj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imamo</a:t>
            </a:r>
            <a:r>
              <a:rPr lang="en-US" sz="2000" dirty="0"/>
              <a:t> </a:t>
            </a:r>
            <a:r>
              <a:rPr lang="en-US" sz="2000" dirty="0" err="1"/>
              <a:t>april</a:t>
            </a:r>
            <a:r>
              <a:rPr lang="en-US" sz="2000" dirty="0"/>
              <a:t> </a:t>
            </a:r>
            <a:r>
              <a:rPr lang="en-US" sz="2000" dirty="0" err="1"/>
              <a:t>sto</a:t>
            </a:r>
            <a:r>
              <a:rPr lang="en-US" sz="2000" dirty="0"/>
              <a:t> </a:t>
            </a:r>
            <a:r>
              <a:rPr lang="en-US" sz="2000" dirty="0" err="1"/>
              <a:t>treći</a:t>
            </a:r>
            <a:r>
              <a:rPr lang="en-US" sz="2000" dirty="0"/>
              <a:t> u </a:t>
            </a:r>
            <a:r>
              <a:rPr lang="en-US" sz="2000" dirty="0" err="1"/>
              <a:t>svom</a:t>
            </a:r>
            <a:r>
              <a:rPr lang="en-US" sz="2000" dirty="0"/>
              <a:t> </a:t>
            </a:r>
            <a:r>
              <a:rPr lang="en-US" sz="2000" dirty="0" err="1"/>
              <a:t>prethodnom</a:t>
            </a:r>
            <a:r>
              <a:rPr lang="en-US" sz="2000" dirty="0"/>
              <a:t> </a:t>
            </a:r>
            <a:r>
              <a:rPr lang="en-US" sz="2000" dirty="0" err="1"/>
              <a:t>životu</a:t>
            </a:r>
            <a:r>
              <a:rPr lang="en-US" sz="2000" dirty="0"/>
              <a:t>”.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08608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DB84DF-2496-4FCD-8DA4-4ED257D1A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970" y="2584741"/>
            <a:ext cx="10515600" cy="4765413"/>
          </a:xfrm>
        </p:spPr>
        <p:txBody>
          <a:bodyPr>
            <a:normAutofit/>
          </a:bodyPr>
          <a:lstStyle/>
          <a:p>
            <a:r>
              <a:rPr lang="en-US" sz="2000" dirty="0" err="1"/>
              <a:t>Pjesnik</a:t>
            </a:r>
            <a:r>
              <a:rPr lang="en-US" sz="2000" dirty="0"/>
              <a:t> </a:t>
            </a:r>
            <a:r>
              <a:rPr lang="en-US" sz="2000" dirty="0" err="1"/>
              <a:t>govori</a:t>
            </a:r>
            <a:r>
              <a:rPr lang="en-US" sz="2000" dirty="0"/>
              <a:t> da je </a:t>
            </a:r>
            <a:r>
              <a:rPr lang="en-US" sz="2000" dirty="0" err="1"/>
              <a:t>i</a:t>
            </a:r>
            <a:r>
              <a:rPr lang="en-US" sz="2000" dirty="0"/>
              <a:t> on bio </a:t>
            </a:r>
            <a:r>
              <a:rPr lang="en-US" sz="2000" dirty="0" err="1"/>
              <a:t>anđeo</a:t>
            </a:r>
            <a:r>
              <a:rPr lang="en-US" sz="2000" dirty="0"/>
              <a:t>. </a:t>
            </a:r>
            <a:r>
              <a:rPr lang="en-US" sz="2000" dirty="0" err="1"/>
              <a:t>Gledao</a:t>
            </a:r>
            <a:r>
              <a:rPr lang="en-US" sz="2000" dirty="0"/>
              <a:t> je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želio</a:t>
            </a:r>
            <a:r>
              <a:rPr lang="en-US" sz="2000" dirty="0"/>
              <a:t> </a:t>
            </a:r>
            <a:r>
              <a:rPr lang="en-US" sz="2000" dirty="0" err="1"/>
              <a:t>nevino</a:t>
            </a:r>
            <a:r>
              <a:rPr lang="en-US" sz="2000" dirty="0"/>
              <a:t> “</a:t>
            </a:r>
            <a:r>
              <a:rPr lang="en-US" sz="2000" dirty="0" err="1"/>
              <a:t>jagnje</a:t>
            </a:r>
            <a:r>
              <a:rPr lang="en-US" sz="2000" dirty="0"/>
              <a:t> od </a:t>
            </a:r>
            <a:r>
              <a:rPr lang="en-US" sz="2000" dirty="0" err="1"/>
              <a:t>šećera</a:t>
            </a:r>
            <a:r>
              <a:rPr lang="en-US" sz="2000" dirty="0"/>
              <a:t>”,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dobio</a:t>
            </a:r>
            <a:r>
              <a:rPr lang="en-US" sz="2000" dirty="0"/>
              <a:t> </a:t>
            </a:r>
            <a:r>
              <a:rPr lang="en-US" sz="2000" dirty="0" err="1"/>
              <a:t>ni</a:t>
            </a:r>
            <a:r>
              <a:rPr lang="en-US" sz="2000" dirty="0"/>
              <a:t> one </a:t>
            </a:r>
            <a:r>
              <a:rPr lang="en-US" sz="2000" dirty="0" err="1"/>
              <a:t>najgore</a:t>
            </a:r>
            <a:r>
              <a:rPr lang="en-US" sz="2000" dirty="0"/>
              <a:t> “</a:t>
            </a:r>
            <a:r>
              <a:rPr lang="en-US" sz="2000" dirty="0" err="1"/>
              <a:t>kobile</a:t>
            </a:r>
            <a:r>
              <a:rPr lang="en-US" sz="2000" dirty="0"/>
              <a:t>”. </a:t>
            </a:r>
          </a:p>
          <a:p>
            <a:r>
              <a:rPr lang="en-US" sz="2000" dirty="0" err="1"/>
              <a:t>Zato</a:t>
            </a:r>
            <a:r>
              <a:rPr lang="en-US" sz="2000" dirty="0"/>
              <a:t> </a:t>
            </a:r>
            <a:r>
              <a:rPr lang="en-US" sz="2000" dirty="0" err="1"/>
              <a:t>pesnik</a:t>
            </a:r>
            <a:r>
              <a:rPr lang="en-US" sz="2000" dirty="0"/>
              <a:t> </a:t>
            </a:r>
            <a:r>
              <a:rPr lang="en-US" sz="2000" dirty="0" err="1"/>
              <a:t>nastavlja</a:t>
            </a:r>
            <a:r>
              <a:rPr lang="en-US" sz="2000" dirty="0"/>
              <a:t> da se </a:t>
            </a:r>
            <a:r>
              <a:rPr lang="en-US" sz="2000" dirty="0" err="1"/>
              <a:t>obraća</a:t>
            </a:r>
            <a:r>
              <a:rPr lang="en-US" sz="2000" dirty="0"/>
              <a:t> </a:t>
            </a:r>
            <a:r>
              <a:rPr lang="en-US" sz="2000" dirty="0" err="1"/>
              <a:t>Svemogućem</a:t>
            </a:r>
            <a:r>
              <a:rPr lang="en-US" sz="2000" dirty="0"/>
              <a:t>, </a:t>
            </a:r>
            <a:r>
              <a:rPr lang="en-US" sz="2000" dirty="0" err="1"/>
              <a:t>govoreći</a:t>
            </a:r>
            <a:r>
              <a:rPr lang="en-US" sz="2000" dirty="0"/>
              <a:t> da je on </a:t>
            </a:r>
            <a:r>
              <a:rPr lang="en-US" sz="2000" dirty="0" err="1"/>
              <a:t>svakome</a:t>
            </a:r>
            <a:r>
              <a:rPr lang="en-US" sz="2000" dirty="0"/>
              <a:t> </a:t>
            </a:r>
            <a:r>
              <a:rPr lang="en-US" sz="2000" dirty="0" err="1"/>
              <a:t>dao</a:t>
            </a:r>
            <a:r>
              <a:rPr lang="en-US" sz="2000" dirty="0"/>
              <a:t> </a:t>
            </a:r>
            <a:r>
              <a:rPr lang="en-US" sz="2000" dirty="0" err="1"/>
              <a:t>glavu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dvije</a:t>
            </a:r>
            <a:r>
              <a:rPr lang="en-US" sz="2000" dirty="0"/>
              <a:t> </a:t>
            </a:r>
            <a:r>
              <a:rPr lang="en-US" sz="2000" dirty="0" err="1"/>
              <a:t>ruke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mu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jasno</a:t>
            </a:r>
            <a:r>
              <a:rPr lang="en-US" sz="2000" dirty="0"/>
              <a:t> </a:t>
            </a:r>
            <a:r>
              <a:rPr lang="en-US" sz="2000" dirty="0" err="1"/>
              <a:t>zašto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izmislio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ljubav</a:t>
            </a:r>
            <a:r>
              <a:rPr lang="en-US" sz="2000" dirty="0"/>
              <a:t> bez </a:t>
            </a:r>
            <a:r>
              <a:rPr lang="en-US" sz="2000" dirty="0" err="1"/>
              <a:t>muke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Nekada</a:t>
            </a:r>
            <a:r>
              <a:rPr lang="en-US" sz="2000" dirty="0"/>
              <a:t> je </a:t>
            </a:r>
            <a:r>
              <a:rPr lang="en-US" sz="2000" dirty="0" err="1"/>
              <a:t>pjesnik</a:t>
            </a:r>
            <a:r>
              <a:rPr lang="en-US" sz="2000" dirty="0"/>
              <a:t> </a:t>
            </a:r>
            <a:r>
              <a:rPr lang="en-US" sz="2000" dirty="0" err="1"/>
              <a:t>mislio</a:t>
            </a:r>
            <a:r>
              <a:rPr lang="en-US" sz="2000" dirty="0"/>
              <a:t> da je Bog </a:t>
            </a:r>
            <a:r>
              <a:rPr lang="en-US" sz="2000" dirty="0" err="1"/>
              <a:t>svemogući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božanstven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sada</a:t>
            </a:r>
            <a:r>
              <a:rPr lang="en-US" sz="2000" dirty="0"/>
              <a:t> </a:t>
            </a:r>
            <a:r>
              <a:rPr lang="en-US" sz="2000" dirty="0" err="1"/>
              <a:t>misli</a:t>
            </a:r>
            <a:r>
              <a:rPr lang="en-US" sz="2000" dirty="0"/>
              <a:t> da je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mali</a:t>
            </a:r>
            <a:r>
              <a:rPr lang="en-US" sz="2000" dirty="0"/>
              <a:t>, </a:t>
            </a:r>
            <a:r>
              <a:rPr lang="en-US" sz="2000" dirty="0" err="1"/>
              <a:t>samouki</a:t>
            </a:r>
            <a:r>
              <a:rPr lang="en-US" sz="2000" dirty="0"/>
              <a:t> “</a:t>
            </a:r>
            <a:r>
              <a:rPr lang="en-US" sz="2000" dirty="0" err="1"/>
              <a:t>bogić</a:t>
            </a:r>
            <a:r>
              <a:rPr lang="en-US" sz="2000" dirty="0"/>
              <a:t>”.</a:t>
            </a:r>
          </a:p>
          <a:p>
            <a:r>
              <a:rPr lang="en-US" sz="2000" dirty="0"/>
              <a:t> </a:t>
            </a:r>
            <a:r>
              <a:rPr lang="en-US" sz="2000" dirty="0" err="1"/>
              <a:t>Naziva</a:t>
            </a:r>
            <a:r>
              <a:rPr lang="en-US" sz="2000" dirty="0"/>
              <a:t> </a:t>
            </a:r>
            <a:r>
              <a:rPr lang="en-US" sz="2000" dirty="0" err="1"/>
              <a:t>ga</a:t>
            </a:r>
            <a:r>
              <a:rPr lang="en-US" sz="2000" dirty="0"/>
              <a:t> “</a:t>
            </a:r>
            <a:r>
              <a:rPr lang="en-US" sz="2000" dirty="0" err="1"/>
              <a:t>krilatim</a:t>
            </a:r>
            <a:r>
              <a:rPr lang="en-US" sz="2000" dirty="0"/>
              <a:t> </a:t>
            </a:r>
            <a:r>
              <a:rPr lang="en-US" sz="2000" dirty="0" err="1"/>
              <a:t>nevaljalcem</a:t>
            </a:r>
            <a:r>
              <a:rPr lang="en-US" sz="2000" dirty="0"/>
              <a:t>”, </a:t>
            </a:r>
            <a:r>
              <a:rPr lang="en-US" sz="2000" dirty="0" err="1"/>
              <a:t>proklinje</a:t>
            </a:r>
            <a:r>
              <a:rPr lang="en-US" sz="2000" dirty="0"/>
              <a:t> </a:t>
            </a:r>
            <a:r>
              <a:rPr lang="en-US" sz="2000" dirty="0" err="1"/>
              <a:t>njega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cijeli</a:t>
            </a:r>
            <a:r>
              <a:rPr lang="en-US" sz="2000" dirty="0"/>
              <a:t> raj, </a:t>
            </a:r>
            <a:r>
              <a:rPr lang="en-US" sz="2000" dirty="0" err="1"/>
              <a:t>čak</a:t>
            </a:r>
            <a:r>
              <a:rPr lang="en-US" sz="2000" dirty="0"/>
              <a:t> </a:t>
            </a:r>
            <a:r>
              <a:rPr lang="en-US" sz="2000" dirty="0" err="1"/>
              <a:t>im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prijeti</a:t>
            </a:r>
            <a:r>
              <a:rPr lang="en-US" sz="2000" dirty="0"/>
              <a:t> </a:t>
            </a:r>
            <a:r>
              <a:rPr lang="en-US" sz="2000" dirty="0" err="1"/>
              <a:t>smrću</a:t>
            </a:r>
            <a:r>
              <a:rPr lang="en-US" sz="2000" dirty="0"/>
              <a:t> </a:t>
            </a:r>
            <a:r>
              <a:rPr lang="en-US" sz="2000" dirty="0" err="1"/>
              <a:t>tamjanom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83778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277FF4-15AA-4555-A93C-01F93C242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9132"/>
            <a:ext cx="10515600" cy="4195955"/>
          </a:xfrm>
        </p:spPr>
        <p:txBody>
          <a:bodyPr>
            <a:normAutofit/>
          </a:bodyPr>
          <a:lstStyle/>
          <a:p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stihovima</a:t>
            </a:r>
            <a:r>
              <a:rPr lang="en-US" dirty="0"/>
              <a:t> </a:t>
            </a:r>
            <a:r>
              <a:rPr lang="en-US" dirty="0" err="1"/>
              <a:t>pjesnik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se </a:t>
            </a:r>
            <a:r>
              <a:rPr lang="en-US" dirty="0" err="1"/>
              <a:t>prikaže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ludak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do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stalo</a:t>
            </a:r>
            <a:r>
              <a:rPr lang="en-US" dirty="0"/>
              <a:t>, pa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sumanuto</a:t>
            </a:r>
            <a:r>
              <a:rPr lang="en-US" dirty="0"/>
              <a:t> </a:t>
            </a:r>
            <a:r>
              <a:rPr lang="en-US" dirty="0" err="1"/>
              <a:t>prijeti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Bogu</a:t>
            </a:r>
            <a:r>
              <a:rPr lang="en-US" dirty="0"/>
              <a:t>. </a:t>
            </a:r>
          </a:p>
          <a:p>
            <a:r>
              <a:rPr lang="en-US" dirty="0"/>
              <a:t>To </a:t>
            </a:r>
            <a:r>
              <a:rPr lang="en-US" dirty="0" err="1"/>
              <a:t>potvrđuje</a:t>
            </a:r>
            <a:r>
              <a:rPr lang="en-US" dirty="0"/>
              <a:t> </a:t>
            </a:r>
            <a:r>
              <a:rPr lang="en-US" dirty="0" err="1"/>
              <a:t>sledećim</a:t>
            </a:r>
            <a:r>
              <a:rPr lang="en-US" dirty="0"/>
              <a:t> </a:t>
            </a:r>
            <a:r>
              <a:rPr lang="en-US" dirty="0" err="1"/>
              <a:t>monostihom</a:t>
            </a:r>
            <a:r>
              <a:rPr lang="en-US" dirty="0"/>
              <a:t> “</a:t>
            </a:r>
            <a:r>
              <a:rPr lang="en-US" dirty="0" err="1"/>
              <a:t>Pustite</a:t>
            </a:r>
            <a:r>
              <a:rPr lang="en-US" dirty="0"/>
              <a:t> me!”,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bijesan</a:t>
            </a:r>
            <a:r>
              <a:rPr lang="en-US" dirty="0"/>
              <a:t> </a:t>
            </a:r>
            <a:r>
              <a:rPr lang="en-US" dirty="0" err="1"/>
              <a:t>čovjek</a:t>
            </a:r>
            <a:r>
              <a:rPr lang="en-US" dirty="0"/>
              <a:t> </a:t>
            </a:r>
            <a:r>
              <a:rPr lang="en-US" dirty="0" err="1"/>
              <a:t>govori</a:t>
            </a:r>
            <a:r>
              <a:rPr lang="en-US" dirty="0"/>
              <a:t> </a:t>
            </a:r>
            <a:r>
              <a:rPr lang="en-US" dirty="0" err="1"/>
              <a:t>narodu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pokušava</a:t>
            </a:r>
            <a:r>
              <a:rPr lang="en-US" dirty="0"/>
              <a:t> da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obuzda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smiri</a:t>
            </a:r>
            <a:r>
              <a:rPr lang="en-US" dirty="0"/>
              <a:t>. </a:t>
            </a:r>
          </a:p>
          <a:p>
            <a:r>
              <a:rPr lang="en-US" dirty="0" err="1"/>
              <a:t>Već</a:t>
            </a:r>
            <a:r>
              <a:rPr lang="en-US" dirty="0"/>
              <a:t> u </a:t>
            </a:r>
            <a:r>
              <a:rPr lang="en-US" dirty="0" err="1"/>
              <a:t>sljedećoj</a:t>
            </a:r>
            <a:r>
              <a:rPr lang="en-US" dirty="0"/>
              <a:t> </a:t>
            </a:r>
            <a:r>
              <a:rPr lang="en-US" dirty="0" err="1"/>
              <a:t>strofi</a:t>
            </a:r>
            <a:r>
              <a:rPr lang="en-US" dirty="0"/>
              <a:t> </a:t>
            </a:r>
            <a:r>
              <a:rPr lang="en-US" dirty="0" err="1"/>
              <a:t>nastavlja</a:t>
            </a:r>
            <a:r>
              <a:rPr lang="en-US" dirty="0"/>
              <a:t> </a:t>
            </a:r>
            <a:r>
              <a:rPr lang="en-US" dirty="0" err="1"/>
              <a:t>misao</a:t>
            </a:r>
            <a:r>
              <a:rPr lang="en-US" dirty="0"/>
              <a:t> </a:t>
            </a:r>
            <a:r>
              <a:rPr lang="en-US" dirty="0" err="1"/>
              <a:t>poručujući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niko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da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zaustavi</a:t>
            </a:r>
            <a:r>
              <a:rPr lang="en-US" dirty="0"/>
              <a:t>.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da li je u </a:t>
            </a:r>
            <a:r>
              <a:rPr lang="en-US" dirty="0" err="1"/>
              <a:t>pravu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je </a:t>
            </a:r>
            <a:r>
              <a:rPr lang="en-US" dirty="0" err="1"/>
              <a:t>laž</a:t>
            </a:r>
            <a:r>
              <a:rPr lang="en-US" dirty="0"/>
              <a:t>,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da </a:t>
            </a:r>
            <a:r>
              <a:rPr lang="en-US" dirty="0" err="1"/>
              <a:t>pjesnik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spokojan</a:t>
            </a:r>
            <a:r>
              <a:rPr lang="en-US" dirty="0"/>
              <a:t>.</a:t>
            </a:r>
          </a:p>
          <a:p>
            <a:r>
              <a:rPr lang="en-US" dirty="0"/>
              <a:t> A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nepravde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okrutnosti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čijem</a:t>
            </a:r>
            <a:r>
              <a:rPr lang="en-US" dirty="0"/>
              <a:t> </a:t>
            </a:r>
            <a:r>
              <a:rPr lang="en-US" dirty="0" err="1"/>
              <a:t>čelu</a:t>
            </a:r>
            <a:r>
              <a:rPr lang="en-US" dirty="0"/>
              <a:t> </a:t>
            </a:r>
            <a:r>
              <a:rPr lang="en-US" dirty="0" err="1"/>
              <a:t>stoji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Bog </a:t>
            </a:r>
          </a:p>
          <a:p>
            <a:r>
              <a:rPr lang="en-US" dirty="0"/>
              <a:t>“</a:t>
            </a:r>
            <a:r>
              <a:rPr lang="en-US" dirty="0" err="1"/>
              <a:t>Gledajte</a:t>
            </a:r>
            <a:r>
              <a:rPr lang="en-US" dirty="0"/>
              <a:t> -” </a:t>
            </a:r>
            <a:r>
              <a:rPr lang="en-US" dirty="0" err="1"/>
              <a:t>zvezde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opet</a:t>
            </a:r>
            <a:r>
              <a:rPr lang="en-US" dirty="0"/>
              <a:t> </a:t>
            </a:r>
            <a:r>
              <a:rPr lang="en-US" dirty="0" err="1"/>
              <a:t>obezglavili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okrvavili</a:t>
            </a:r>
            <a:r>
              <a:rPr lang="en-US" dirty="0"/>
              <a:t> od </a:t>
            </a:r>
            <a:r>
              <a:rPr lang="en-US" dirty="0" err="1"/>
              <a:t>pokolja</a:t>
            </a:r>
            <a:r>
              <a:rPr lang="en-US" dirty="0"/>
              <a:t>!”. </a:t>
            </a:r>
            <a:r>
              <a:rPr lang="en-US" dirty="0" err="1"/>
              <a:t>Pesnik</a:t>
            </a:r>
            <a:r>
              <a:rPr lang="en-US" dirty="0"/>
              <a:t> </a:t>
            </a:r>
            <a:r>
              <a:rPr lang="en-US" dirty="0" err="1" smtClean="0"/>
              <a:t>doziva</a:t>
            </a:r>
            <a:r>
              <a:rPr lang="sr-Latn-ME" dirty="0" smtClean="0"/>
              <a:t> </a:t>
            </a:r>
            <a:r>
              <a:rPr lang="en-US" dirty="0" err="1" smtClean="0"/>
              <a:t>nebo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poručuje</a:t>
            </a:r>
            <a:r>
              <a:rPr lang="en-US" dirty="0"/>
              <a:t> da mu </a:t>
            </a:r>
            <a:r>
              <a:rPr lang="en-US" dirty="0" err="1"/>
              <a:t>dolazi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Posljednja</a:t>
            </a:r>
            <a:r>
              <a:rPr lang="en-US" dirty="0"/>
              <a:t> </a:t>
            </a:r>
            <a:r>
              <a:rPr lang="en-US" dirty="0" err="1"/>
              <a:t>strofa</a:t>
            </a:r>
            <a:r>
              <a:rPr lang="en-US" dirty="0"/>
              <a:t>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mirne</a:t>
            </a:r>
            <a:r>
              <a:rPr lang="en-US" dirty="0"/>
              <a:t> </a:t>
            </a:r>
            <a:r>
              <a:rPr lang="en-US" dirty="0" err="1"/>
              <a:t>vasione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uzburkane</a:t>
            </a:r>
            <a:r>
              <a:rPr lang="en-US" dirty="0"/>
              <a:t> </a:t>
            </a:r>
            <a:r>
              <a:rPr lang="en-US" dirty="0" err="1"/>
              <a:t>gadljivom</a:t>
            </a:r>
            <a:r>
              <a:rPr lang="en-US" dirty="0"/>
              <a:t> </a:t>
            </a:r>
            <a:r>
              <a:rPr lang="en-US" dirty="0" err="1"/>
              <a:t>slikom</a:t>
            </a:r>
            <a:r>
              <a:rPr lang="en-US" dirty="0"/>
              <a:t> </a:t>
            </a:r>
            <a:r>
              <a:rPr lang="en-US" dirty="0" err="1"/>
              <a:t>zvijezda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krpelja</a:t>
            </a:r>
            <a:r>
              <a:rPr lang="en-US" dirty="0"/>
              <a:t> pod </a:t>
            </a:r>
            <a:r>
              <a:rPr lang="en-US" dirty="0" err="1"/>
              <a:t>njenim</a:t>
            </a:r>
            <a:r>
              <a:rPr lang="en-US" dirty="0"/>
              <a:t> </a:t>
            </a:r>
            <a:r>
              <a:rPr lang="en-US" dirty="0" err="1"/>
              <a:t>ogromnim</a:t>
            </a:r>
            <a:r>
              <a:rPr lang="en-US" dirty="0"/>
              <a:t> </a:t>
            </a:r>
            <a:r>
              <a:rPr lang="en-US" dirty="0" err="1"/>
              <a:t>uhom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9480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OBLAK U PANTALONAMA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277374"/>
            <a:ext cx="8025801" cy="4361550"/>
          </a:xfrm>
        </p:spPr>
        <p:txBody>
          <a:bodyPr>
            <a:normAutofit lnSpcReduction="10000"/>
          </a:bodyPr>
          <a:lstStyle/>
          <a:p>
            <a:r>
              <a:rPr lang="en-US" sz="1600" dirty="0" err="1" smtClean="0">
                <a:solidFill>
                  <a:schemeClr val="tx1"/>
                </a:solidFill>
              </a:rPr>
              <a:t>Poema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Oblak</a:t>
            </a:r>
            <a:r>
              <a:rPr lang="en-US" sz="1600" dirty="0" smtClean="0">
                <a:solidFill>
                  <a:schemeClr val="tx1"/>
                </a:solidFill>
              </a:rPr>
              <a:t> u </a:t>
            </a:r>
            <a:r>
              <a:rPr lang="en-US" sz="1600" dirty="0" err="1" smtClean="0">
                <a:solidFill>
                  <a:schemeClr val="tx1"/>
                </a:solidFill>
              </a:rPr>
              <a:t>pantalonama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napisana</a:t>
            </a:r>
            <a:r>
              <a:rPr lang="en-US" sz="1600" dirty="0" smtClean="0">
                <a:solidFill>
                  <a:schemeClr val="tx1"/>
                </a:solidFill>
              </a:rPr>
              <a:t> je 1914. a </a:t>
            </a:r>
            <a:r>
              <a:rPr lang="en-US" sz="1600" dirty="0" err="1" smtClean="0">
                <a:solidFill>
                  <a:schemeClr val="tx1"/>
                </a:solidFill>
              </a:rPr>
              <a:t>prvi</a:t>
            </a:r>
            <a:r>
              <a:rPr lang="en-US" sz="1600" dirty="0" smtClean="0">
                <a:solidFill>
                  <a:schemeClr val="tx1"/>
                </a:solidFill>
              </a:rPr>
              <a:t> put </a:t>
            </a:r>
            <a:r>
              <a:rPr lang="en-US" sz="1600" dirty="0" err="1" smtClean="0">
                <a:solidFill>
                  <a:schemeClr val="tx1"/>
                </a:solidFill>
              </a:rPr>
              <a:t>objavljena</a:t>
            </a:r>
            <a:r>
              <a:rPr lang="en-US" sz="1600" dirty="0" smtClean="0">
                <a:solidFill>
                  <a:schemeClr val="tx1"/>
                </a:solidFill>
              </a:rPr>
              <a:t> 1915. </a:t>
            </a:r>
            <a:r>
              <a:rPr lang="en-US" sz="1600" dirty="0" err="1" smtClean="0">
                <a:solidFill>
                  <a:schemeClr val="tx1"/>
                </a:solidFill>
              </a:rPr>
              <a:t>godine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Njen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originalni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na</a:t>
            </a:r>
            <a:r>
              <a:rPr lang="sr-Latn-ME" sz="1600" dirty="0" smtClean="0">
                <a:solidFill>
                  <a:schemeClr val="tx1"/>
                </a:solidFill>
              </a:rPr>
              <a:t>slov bio je „Trinaesti apostol“, ali je morala da bude preimenovana u „Oblak u pantalonama“.</a:t>
            </a:r>
          </a:p>
          <a:p>
            <a:r>
              <a:rPr lang="sr-Latn-ME" sz="1600" dirty="0" smtClean="0">
                <a:solidFill>
                  <a:schemeClr val="tx1"/>
                </a:solidFill>
              </a:rPr>
              <a:t>Sadrži sve odlike futurizma: nejednake stihove, moderan jezik, nabacane misli, neobične rime i isprekidan ritam, smatra se za jedno od prvih i najznačajnijih djela ruskog futurizma.</a:t>
            </a:r>
          </a:p>
          <a:p>
            <a:r>
              <a:rPr lang="sr-Latn-ME" sz="1600" dirty="0" smtClean="0">
                <a:solidFill>
                  <a:schemeClr val="tx1"/>
                </a:solidFill>
              </a:rPr>
              <a:t>Poema je posvećena velikoj ljubavi – Ljilji Brik, ali je inspirisana jednom drugom ljubavlju – Marijom Denisovom.</a:t>
            </a:r>
          </a:p>
          <a:p>
            <a:r>
              <a:rPr lang="sr-Latn-ME" sz="1600" dirty="0" smtClean="0">
                <a:solidFill>
                  <a:schemeClr val="tx1"/>
                </a:solidFill>
              </a:rPr>
              <a:t>Majakovski je upoznao mladu i lijepu djevojku Mariju, zaljubio se u nju, ali ona, patrijarhalna, imućna, nije uzvratila ljubavlju. On je bio boem, bez građanskog zanimanja, pa nije posjedovao ugled, što je bilo od bitnog značaja i za nju i za njene roditelje.</a:t>
            </a:r>
          </a:p>
          <a:p>
            <a:r>
              <a:rPr lang="sr-Latn-ME" sz="1600" dirty="0" smtClean="0">
                <a:solidFill>
                  <a:schemeClr val="tx1"/>
                </a:solidFill>
              </a:rPr>
              <a:t>Pjesnik je u poemi izrazio tu ljubav i svu bol zbog takvog ishoda i ogorčenje na sve što je malograđansko i pripada prošlom.</a:t>
            </a:r>
          </a:p>
          <a:p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151" y="1147314"/>
            <a:ext cx="3651849" cy="273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611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C2A896-F327-469C-AA2E-A164AA613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011555"/>
            <a:ext cx="10515600" cy="6553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EPSKO – LIRSKE VRSTE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A9DD86-4108-4B1C-A881-6FC4FBDE3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2476500"/>
            <a:ext cx="10515600" cy="40767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U </a:t>
            </a:r>
            <a:r>
              <a:rPr lang="en-US" sz="2000" dirty="0" err="1">
                <a:solidFill>
                  <a:schemeClr val="tx1"/>
                </a:solidFill>
              </a:rPr>
              <a:t>književnosti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veoma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česta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žanrovska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ukrštanja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Tekstovi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koji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nastaju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ukrštanjem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osobina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različitih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književnih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rodova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ili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vrsta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spadaju</a:t>
            </a:r>
            <a:r>
              <a:rPr lang="en-US" sz="2000" dirty="0">
                <a:solidFill>
                  <a:schemeClr val="tx1"/>
                </a:solidFill>
              </a:rPr>
              <a:t> u </a:t>
            </a:r>
            <a:r>
              <a:rPr lang="en-US" sz="2000" dirty="0" err="1">
                <a:solidFill>
                  <a:schemeClr val="tx1"/>
                </a:solidFill>
              </a:rPr>
              <a:t>takozvane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hibridne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vrste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                                        </a:t>
            </a:r>
            <a:r>
              <a:rPr lang="en-US" sz="2000" b="1" dirty="0" smtClean="0"/>
              <a:t>  </a:t>
            </a:r>
            <a:r>
              <a:rPr lang="en-US" sz="2000" b="1" u="sng" dirty="0"/>
              <a:t>POEMA, ROMANSA, BALADA                         </a:t>
            </a:r>
          </a:p>
          <a:p>
            <a:pPr marL="0" indent="0">
              <a:buNone/>
            </a:pPr>
            <a:r>
              <a:rPr lang="en-US" sz="2000" b="1" dirty="0"/>
              <a:t>                </a:t>
            </a:r>
            <a:r>
              <a:rPr lang="en-US" sz="2000" b="1" dirty="0" smtClean="0"/>
              <a:t>     </a:t>
            </a:r>
            <a:r>
              <a:rPr lang="en-US" sz="2000" b="1" u="sng" dirty="0" err="1"/>
              <a:t>lirsko</a:t>
            </a:r>
            <a:r>
              <a:rPr lang="en-US" sz="2000" b="1" dirty="0"/>
              <a:t>                                       +                   </a:t>
            </a:r>
            <a:r>
              <a:rPr lang="sr-Latn-ME" sz="2000" b="1" dirty="0" smtClean="0"/>
              <a:t>             </a:t>
            </a:r>
            <a:r>
              <a:rPr lang="en-US" sz="2000" b="1" dirty="0" smtClean="0"/>
              <a:t> </a:t>
            </a:r>
            <a:r>
              <a:rPr lang="en-US" sz="2000" b="1" u="sng" dirty="0" err="1"/>
              <a:t>epsko</a:t>
            </a:r>
            <a:endParaRPr lang="en-US" sz="2000" b="1" u="sng" dirty="0"/>
          </a:p>
          <a:p>
            <a:pPr marL="0" indent="0">
              <a:buNone/>
            </a:pPr>
            <a:r>
              <a:rPr lang="en-US" sz="2000" dirty="0"/>
              <a:t>-</a:t>
            </a:r>
            <a:r>
              <a:rPr lang="en-US" sz="2000" dirty="0" err="1"/>
              <a:t>pojačana</a:t>
            </a:r>
            <a:r>
              <a:rPr lang="en-US" sz="2000" dirty="0"/>
              <a:t> </a:t>
            </a:r>
            <a:r>
              <a:rPr lang="en-US" sz="2000" dirty="0" err="1"/>
              <a:t>emocionalnost</a:t>
            </a:r>
            <a:r>
              <a:rPr lang="en-US" sz="2000" dirty="0"/>
              <a:t>                                             </a:t>
            </a:r>
            <a:r>
              <a:rPr lang="en-US" sz="2000" dirty="0" smtClean="0"/>
              <a:t>   </a:t>
            </a:r>
            <a:r>
              <a:rPr lang="en-US" sz="2000" dirty="0"/>
              <a:t>- </a:t>
            </a:r>
            <a:r>
              <a:rPr lang="en-US" sz="2000" dirty="0" err="1"/>
              <a:t>likovi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-</a:t>
            </a:r>
            <a:r>
              <a:rPr lang="en-US" sz="2000" dirty="0" err="1"/>
              <a:t>ritmičnost</a:t>
            </a:r>
            <a:r>
              <a:rPr lang="en-US" sz="2000" dirty="0"/>
              <a:t>					               </a:t>
            </a:r>
            <a:r>
              <a:rPr lang="sr-Latn-ME" sz="2000" dirty="0" smtClean="0"/>
              <a:t>                              </a:t>
            </a:r>
            <a:r>
              <a:rPr lang="en-US" sz="2000" dirty="0" smtClean="0"/>
              <a:t> </a:t>
            </a:r>
            <a:r>
              <a:rPr lang="en-US" sz="2000" dirty="0"/>
              <a:t>- </a:t>
            </a:r>
            <a:r>
              <a:rPr lang="en-US" sz="2000" dirty="0" err="1"/>
              <a:t>radnja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-</a:t>
            </a:r>
            <a:r>
              <a:rPr lang="en-US" sz="2000" dirty="0" err="1"/>
              <a:t>asocijativno</a:t>
            </a:r>
            <a:r>
              <a:rPr lang="en-US" sz="2000" dirty="0"/>
              <a:t> </a:t>
            </a:r>
            <a:r>
              <a:rPr lang="en-US" sz="2000" dirty="0" err="1"/>
              <a:t>nizanje</a:t>
            </a:r>
            <a:r>
              <a:rPr lang="en-US" sz="2000" dirty="0"/>
              <a:t> </a:t>
            </a:r>
            <a:r>
              <a:rPr lang="en-US" sz="2000" dirty="0" err="1"/>
              <a:t>motiva</a:t>
            </a:r>
            <a:r>
              <a:rPr lang="en-US" sz="2000" dirty="0"/>
              <a:t>		                               - </a:t>
            </a:r>
            <a:r>
              <a:rPr lang="en-US" sz="2000" dirty="0" err="1"/>
              <a:t>uzročno-posljedično</a:t>
            </a:r>
            <a:r>
              <a:rPr lang="en-US" sz="2000" dirty="0"/>
              <a:t> </a:t>
            </a:r>
            <a:r>
              <a:rPr lang="en-US" sz="2000" dirty="0" err="1"/>
              <a:t>nizanje</a:t>
            </a:r>
            <a:r>
              <a:rPr lang="en-US" sz="2000" dirty="0"/>
              <a:t> </a:t>
            </a:r>
            <a:r>
              <a:rPr lang="sr-Latn-ME" sz="2000" dirty="0" smtClean="0"/>
              <a:t> 														     </a:t>
            </a:r>
            <a:r>
              <a:rPr lang="en-US" sz="2000" dirty="0" err="1" smtClean="0"/>
              <a:t>motiva</a:t>
            </a:r>
            <a:endParaRPr lang="sr-Latn-ME" sz="2000" dirty="0"/>
          </a:p>
          <a:p>
            <a:pPr marL="0" indent="0">
              <a:buNone/>
            </a:pPr>
            <a:r>
              <a:rPr lang="en-US" sz="2000" dirty="0" smtClean="0"/>
              <a:t>-</a:t>
            </a:r>
            <a:r>
              <a:rPr lang="en-US" sz="2000" dirty="0" err="1" smtClean="0"/>
              <a:t>naglašen</a:t>
            </a:r>
            <a:r>
              <a:rPr lang="en-US" sz="2000" dirty="0" smtClean="0"/>
              <a:t> </a:t>
            </a:r>
            <a:r>
              <a:rPr lang="en-US" sz="2000" dirty="0" err="1"/>
              <a:t>sloj</a:t>
            </a:r>
            <a:r>
              <a:rPr lang="en-US" sz="2000" dirty="0"/>
              <a:t> </a:t>
            </a:r>
            <a:r>
              <a:rPr lang="en-US" sz="2000" dirty="0" err="1"/>
              <a:t>zvučanja</a:t>
            </a:r>
            <a:r>
              <a:rPr lang="en-US" sz="2000" dirty="0"/>
              <a:t>				           </a:t>
            </a:r>
            <a:r>
              <a:rPr lang="sr-Latn-ME" sz="2000" dirty="0" smtClean="0"/>
              <a:t>                 </a:t>
            </a:r>
            <a:r>
              <a:rPr lang="en-US" sz="2000" dirty="0" smtClean="0"/>
              <a:t>    </a:t>
            </a:r>
            <a:r>
              <a:rPr lang="en-US" sz="2000" dirty="0"/>
              <a:t>- </a:t>
            </a:r>
            <a:r>
              <a:rPr lang="en-US" sz="2000" dirty="0" err="1"/>
              <a:t>stalni</a:t>
            </a:r>
            <a:r>
              <a:rPr lang="en-US" sz="2000" dirty="0"/>
              <a:t> </a:t>
            </a:r>
            <a:r>
              <a:rPr lang="en-US" sz="2000" dirty="0" err="1"/>
              <a:t>epiteti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-</a:t>
            </a:r>
            <a:r>
              <a:rPr lang="en-US" sz="2000" dirty="0" err="1"/>
              <a:t>sugestivnost</a:t>
            </a:r>
            <a:r>
              <a:rPr lang="en-US" sz="2000" dirty="0"/>
              <a:t>					             </a:t>
            </a:r>
            <a:r>
              <a:rPr lang="sr-Latn-ME" sz="2000" dirty="0" smtClean="0"/>
              <a:t>                       </a:t>
            </a:r>
            <a:r>
              <a:rPr lang="en-US" sz="2000" dirty="0" smtClean="0"/>
              <a:t>  </a:t>
            </a:r>
            <a:r>
              <a:rPr lang="en-US" sz="2000" dirty="0"/>
              <a:t>- </a:t>
            </a:r>
            <a:r>
              <a:rPr lang="en-US" sz="2000" dirty="0" err="1"/>
              <a:t>epski</a:t>
            </a:r>
            <a:r>
              <a:rPr lang="en-US" sz="2000" dirty="0"/>
              <a:t> </a:t>
            </a:r>
            <a:r>
              <a:rPr lang="en-US" sz="2000" dirty="0" err="1"/>
              <a:t>deseterac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324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336F85-36B1-48C3-B80E-B9262A081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2474594"/>
            <a:ext cx="9959340" cy="4030981"/>
          </a:xfrm>
        </p:spPr>
        <p:txBody>
          <a:bodyPr>
            <a:normAutofit/>
          </a:bodyPr>
          <a:lstStyle/>
          <a:p>
            <a:r>
              <a:rPr lang="en-US" sz="2400" u="sng" dirty="0" err="1">
                <a:solidFill>
                  <a:schemeClr val="tx1"/>
                </a:solidFill>
              </a:rPr>
              <a:t>Poema</a:t>
            </a:r>
            <a:r>
              <a:rPr lang="en-US" sz="2400" dirty="0">
                <a:solidFill>
                  <a:schemeClr val="tx1"/>
                </a:solidFill>
              </a:rPr>
              <a:t> je </a:t>
            </a:r>
            <a:r>
              <a:rPr lang="en-US" sz="2400" dirty="0" err="1">
                <a:solidFill>
                  <a:schemeClr val="tx1"/>
                </a:solidFill>
              </a:rPr>
              <a:t>hibridna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književna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vrsta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koja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zasniva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razvijanju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neke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fabule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epsko</a:t>
            </a:r>
            <a:r>
              <a:rPr lang="en-US" sz="2400" dirty="0">
                <a:solidFill>
                  <a:schemeClr val="tx1"/>
                </a:solidFill>
              </a:rPr>
              <a:t>), </a:t>
            </a:r>
            <a:r>
              <a:rPr lang="en-US" sz="2400" dirty="0" err="1">
                <a:solidFill>
                  <a:schemeClr val="tx1"/>
                </a:solidFill>
              </a:rPr>
              <a:t>ali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motivi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povezuju</a:t>
            </a:r>
            <a:r>
              <a:rPr lang="en-US" sz="2400" dirty="0">
                <a:solidFill>
                  <a:schemeClr val="tx1"/>
                </a:solidFill>
              </a:rPr>
              <a:t> ne </a:t>
            </a:r>
            <a:r>
              <a:rPr lang="en-US" sz="2400" dirty="0" err="1">
                <a:solidFill>
                  <a:schemeClr val="tx1"/>
                </a:solidFill>
              </a:rPr>
              <a:t>samo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uzročno-posljedično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već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asocijativno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lirsko</a:t>
            </a:r>
            <a:r>
              <a:rPr lang="en-US" sz="2400" dirty="0">
                <a:solidFill>
                  <a:schemeClr val="tx1"/>
                </a:solidFill>
              </a:rPr>
              <a:t>).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Ispjevana</a:t>
            </a:r>
            <a:r>
              <a:rPr lang="en-US" sz="2400" dirty="0">
                <a:solidFill>
                  <a:schemeClr val="tx1"/>
                </a:solidFill>
              </a:rPr>
              <a:t> je u </a:t>
            </a:r>
            <a:r>
              <a:rPr lang="en-US" sz="2400" dirty="0" err="1">
                <a:solidFill>
                  <a:schemeClr val="tx1"/>
                </a:solidFill>
              </a:rPr>
              <a:t>prvom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licu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Poema</a:t>
            </a:r>
            <a:r>
              <a:rPr lang="en-US" sz="2400" dirty="0">
                <a:solidFill>
                  <a:schemeClr val="tx1"/>
                </a:solidFill>
              </a:rPr>
              <a:t> je </a:t>
            </a:r>
            <a:r>
              <a:rPr lang="en-US" sz="2400" dirty="0" err="1">
                <a:solidFill>
                  <a:schemeClr val="tx1"/>
                </a:solidFill>
              </a:rPr>
              <a:t>duža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pjesma</a:t>
            </a:r>
            <a:r>
              <a:rPr lang="en-US" sz="2400" dirty="0">
                <a:solidFill>
                  <a:schemeClr val="tx1"/>
                </a:solidFill>
              </a:rPr>
              <a:t> u </a:t>
            </a:r>
            <a:r>
              <a:rPr lang="en-US" sz="2400" dirty="0" err="1">
                <a:solidFill>
                  <a:schemeClr val="tx1"/>
                </a:solidFill>
              </a:rPr>
              <a:t>kojoj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uočava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razvijena</a:t>
            </a:r>
            <a:r>
              <a:rPr lang="en-US" sz="2400" dirty="0">
                <a:solidFill>
                  <a:schemeClr val="tx1"/>
                </a:solidFill>
              </a:rPr>
              <a:t> fabula, </a:t>
            </a:r>
            <a:r>
              <a:rPr lang="en-US" sz="2400" dirty="0" err="1">
                <a:solidFill>
                  <a:schemeClr val="tx1"/>
                </a:solidFill>
              </a:rPr>
              <a:t>ali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događaji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zbivanja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prožeti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lirikom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Poema</a:t>
            </a:r>
            <a:r>
              <a:rPr lang="en-US" sz="2400" dirty="0">
                <a:solidFill>
                  <a:schemeClr val="tx1"/>
                </a:solidFill>
              </a:rPr>
              <a:t> je </a:t>
            </a:r>
            <a:r>
              <a:rPr lang="en-US" sz="2400" dirty="0" err="1">
                <a:solidFill>
                  <a:schemeClr val="tx1"/>
                </a:solidFill>
              </a:rPr>
              <a:t>nastala</a:t>
            </a:r>
            <a:r>
              <a:rPr lang="en-US" sz="2400" dirty="0">
                <a:solidFill>
                  <a:schemeClr val="tx1"/>
                </a:solidFill>
              </a:rPr>
              <a:t> u </a:t>
            </a:r>
            <a:r>
              <a:rPr lang="en-US" sz="2400" dirty="0" err="1">
                <a:solidFill>
                  <a:schemeClr val="tx1"/>
                </a:solidFill>
              </a:rPr>
              <a:t>epohi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romantizma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čija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poetika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teži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ukrštanju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književnih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rodova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vrsta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432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374139-A68A-4F75-83AF-B6F96A6C4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725" y="1021080"/>
            <a:ext cx="10515600" cy="5765483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b="1" dirty="0">
                <a:solidFill>
                  <a:schemeClr val="tx1"/>
                </a:solidFill>
              </a:rPr>
              <a:t>OBLAK U PANTALONAMA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tetraptih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fontAlgn="base"/>
            <a:r>
              <a:rPr lang="en-US" dirty="0">
                <a:solidFill>
                  <a:schemeClr val="tx1"/>
                </a:solidFill>
              </a:rPr>
              <a:t>PROLOG</a:t>
            </a:r>
          </a:p>
          <a:p>
            <a:pPr fontAlgn="base"/>
            <a:r>
              <a:rPr lang="en-US" i="1" dirty="0" err="1">
                <a:solidFill>
                  <a:schemeClr val="tx1"/>
                </a:solidFill>
              </a:rPr>
              <a:t>Tebi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Ljiljo</a:t>
            </a:r>
            <a:endParaRPr lang="en-US" dirty="0">
              <a:solidFill>
                <a:schemeClr val="tx1"/>
              </a:solidFill>
            </a:endParaRP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Misao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vašu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što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mašta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omekšalom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mozgu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ko </a:t>
            </a:r>
            <a:r>
              <a:rPr lang="en-US" dirty="0" err="1">
                <a:solidFill>
                  <a:schemeClr val="tx1"/>
                </a:solidFill>
              </a:rPr>
              <a:t>lakej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masnoj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sofi</a:t>
            </a:r>
            <a:r>
              <a:rPr lang="en-US" dirty="0">
                <a:solidFill>
                  <a:schemeClr val="tx1"/>
                </a:solidFill>
              </a:rPr>
              <a:t>, od </a:t>
            </a:r>
            <a:r>
              <a:rPr lang="en-US" dirty="0" err="1">
                <a:solidFill>
                  <a:schemeClr val="tx1"/>
                </a:solidFill>
              </a:rPr>
              <a:t>sala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nadut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dražiću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dronjcima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srca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okrvavljenim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grozno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sit </a:t>
            </a:r>
            <a:r>
              <a:rPr lang="en-US" dirty="0" err="1">
                <a:solidFill>
                  <a:schemeClr val="tx1"/>
                </a:solidFill>
              </a:rPr>
              <a:t>narugavši</a:t>
            </a:r>
            <a:r>
              <a:rPr lang="en-US" dirty="0">
                <a:solidFill>
                  <a:schemeClr val="tx1"/>
                </a:solidFill>
              </a:rPr>
              <a:t> se, </a:t>
            </a:r>
            <a:r>
              <a:rPr lang="en-US" dirty="0" err="1">
                <a:solidFill>
                  <a:schemeClr val="tx1"/>
                </a:solidFill>
              </a:rPr>
              <a:t>bezočan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dirty="0">
                <a:solidFill>
                  <a:schemeClr val="tx1"/>
                </a:solidFill>
              </a:rPr>
              <a:t>Ja u </a:t>
            </a:r>
            <a:r>
              <a:rPr lang="en-US" dirty="0" err="1">
                <a:solidFill>
                  <a:schemeClr val="tx1"/>
                </a:solidFill>
              </a:rPr>
              <a:t>duši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nemam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nijedne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vlasi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staračke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nežnosti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nema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njoj</a:t>
            </a:r>
            <a:r>
              <a:rPr lang="en-US" dirty="0">
                <a:solidFill>
                  <a:schemeClr val="tx1"/>
                </a:solidFill>
              </a:rPr>
              <a:t>!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Svet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zaglušio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snagom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glasa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dvadeset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dvogodišnjak</a:t>
            </a:r>
            <a:r>
              <a:rPr lang="en-US" dirty="0">
                <a:solidFill>
                  <a:schemeClr val="tx1"/>
                </a:solidFill>
              </a:rPr>
              <a:t> – idem,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lepotan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svoj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Nežni</a:t>
            </a:r>
            <a:r>
              <a:rPr lang="en-US" dirty="0">
                <a:solidFill>
                  <a:schemeClr val="tx1"/>
                </a:solidFill>
              </a:rPr>
              <a:t>!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Vi </a:t>
            </a:r>
            <a:r>
              <a:rPr lang="en-US" dirty="0" err="1">
                <a:solidFill>
                  <a:schemeClr val="tx1"/>
                </a:solidFill>
              </a:rPr>
              <a:t>ljubav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stavljate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violinu</a:t>
            </a:r>
            <a:r>
              <a:rPr lang="en-US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Na </a:t>
            </a:r>
            <a:r>
              <a:rPr lang="en-US" dirty="0" err="1">
                <a:solidFill>
                  <a:schemeClr val="tx1"/>
                </a:solidFill>
              </a:rPr>
              <a:t>talambase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mećete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grube</a:t>
            </a:r>
            <a:r>
              <a:rPr lang="en-US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 ne </a:t>
            </a:r>
            <a:r>
              <a:rPr lang="en-US" dirty="0" err="1">
                <a:solidFill>
                  <a:schemeClr val="tx1"/>
                </a:solidFill>
              </a:rPr>
              <a:t>možete</a:t>
            </a:r>
            <a:r>
              <a:rPr lang="en-US" dirty="0">
                <a:solidFill>
                  <a:schemeClr val="tx1"/>
                </a:solidFill>
              </a:rPr>
              <a:t> ko ja </a:t>
            </a:r>
            <a:r>
              <a:rPr lang="en-US" dirty="0" err="1">
                <a:solidFill>
                  <a:schemeClr val="tx1"/>
                </a:solidFill>
              </a:rPr>
              <a:t>izvrnuti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kožurinu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tako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još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svuda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bude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Dođite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kafanu</a:t>
            </a:r>
            <a:r>
              <a:rPr lang="en-US" dirty="0">
                <a:solidFill>
                  <a:schemeClr val="tx1"/>
                </a:solidFill>
              </a:rPr>
              <a:t> da se </a:t>
            </a:r>
            <a:r>
              <a:rPr lang="en-US" dirty="0" err="1">
                <a:solidFill>
                  <a:schemeClr val="tx1"/>
                </a:solidFill>
              </a:rPr>
              <a:t>naučite</a:t>
            </a:r>
            <a:r>
              <a:rPr lang="en-US" dirty="0">
                <a:solidFill>
                  <a:schemeClr val="tx1"/>
                </a:solidFill>
              </a:rPr>
              <a:t> –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u </a:t>
            </a:r>
            <a:r>
              <a:rPr lang="en-US" dirty="0" err="1">
                <a:solidFill>
                  <a:schemeClr val="tx1"/>
                </a:solidFill>
              </a:rPr>
              <a:t>haljini</a:t>
            </a:r>
            <a:r>
              <a:rPr lang="en-US" dirty="0">
                <a:solidFill>
                  <a:schemeClr val="tx1"/>
                </a:solidFill>
              </a:rPr>
              <a:t> od </a:t>
            </a:r>
            <a:r>
              <a:rPr lang="en-US" dirty="0" err="1">
                <a:solidFill>
                  <a:schemeClr val="tx1"/>
                </a:solidFill>
              </a:rPr>
              <a:t>batista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prava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pristojna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činovnica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anđeoske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lige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92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1B874B-1084-4B13-A760-90AEFF362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245870"/>
            <a:ext cx="10515600" cy="5521643"/>
          </a:xfrm>
        </p:spPr>
        <p:txBody>
          <a:bodyPr/>
          <a:lstStyle/>
          <a:p>
            <a:pPr fontAlgn="base"/>
            <a:r>
              <a:rPr lang="en-US" sz="2400" dirty="0">
                <a:solidFill>
                  <a:schemeClr val="tx1"/>
                </a:solidFill>
              </a:rPr>
              <a:t>I </a:t>
            </a:r>
            <a:r>
              <a:rPr lang="en-US" sz="2400" dirty="0" err="1">
                <a:solidFill>
                  <a:schemeClr val="tx1"/>
                </a:solidFill>
              </a:rPr>
              <a:t>koja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usne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spokojno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prelistava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ko </a:t>
            </a:r>
            <a:r>
              <a:rPr lang="en-US" sz="2400" dirty="0" err="1">
                <a:solidFill>
                  <a:schemeClr val="tx1"/>
                </a:solidFill>
              </a:rPr>
              <a:t>kuvarica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stranice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svoje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knjige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Ako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hoćete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od mesa </a:t>
            </a:r>
            <a:r>
              <a:rPr lang="en-US" sz="2400" dirty="0" err="1">
                <a:solidFill>
                  <a:schemeClr val="tx1"/>
                </a:solidFill>
              </a:rPr>
              <a:t>besan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ću</a:t>
            </a:r>
            <a:r>
              <a:rPr lang="en-US" sz="2400" dirty="0">
                <a:solidFill>
                  <a:schemeClr val="tx1"/>
                </a:solidFill>
              </a:rPr>
              <a:t> da </a:t>
            </a:r>
            <a:r>
              <a:rPr lang="en-US" sz="2400" dirty="0" err="1">
                <a:solidFill>
                  <a:schemeClr val="tx1"/>
                </a:solidFill>
              </a:rPr>
              <a:t>režim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– 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ko </a:t>
            </a:r>
            <a:r>
              <a:rPr lang="en-US" sz="2400" dirty="0" err="1">
                <a:solidFill>
                  <a:schemeClr val="tx1"/>
                </a:solidFill>
              </a:rPr>
              <a:t>nebo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menjajući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tonove</a:t>
            </a:r>
            <a:r>
              <a:rPr lang="en-US" sz="2400" dirty="0">
                <a:solidFill>
                  <a:schemeClr val="tx1"/>
                </a:solidFill>
              </a:rPr>
              <a:t> –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ako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hoćete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biću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besprekrno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nežan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ne </a:t>
            </a:r>
            <a:r>
              <a:rPr lang="en-US" sz="2400" dirty="0" err="1">
                <a:solidFill>
                  <a:schemeClr val="tx1"/>
                </a:solidFill>
              </a:rPr>
              <a:t>čovek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već</a:t>
            </a:r>
            <a:r>
              <a:rPr lang="en-US" sz="2400" dirty="0">
                <a:solidFill>
                  <a:schemeClr val="tx1"/>
                </a:solidFill>
              </a:rPr>
              <a:t> – </a:t>
            </a:r>
            <a:r>
              <a:rPr lang="en-US" sz="2400" dirty="0" err="1">
                <a:solidFill>
                  <a:schemeClr val="tx1"/>
                </a:solidFill>
              </a:rPr>
              <a:t>oblak</a:t>
            </a:r>
            <a:r>
              <a:rPr lang="en-US" sz="2400" dirty="0">
                <a:solidFill>
                  <a:schemeClr val="tx1"/>
                </a:solidFill>
              </a:rPr>
              <a:t> u </a:t>
            </a:r>
            <a:r>
              <a:rPr lang="en-US" sz="2400" dirty="0" err="1">
                <a:solidFill>
                  <a:schemeClr val="tx1"/>
                </a:solidFill>
              </a:rPr>
              <a:t>pantalonama</a:t>
            </a:r>
            <a:r>
              <a:rPr lang="en-US" sz="2400" dirty="0">
                <a:solidFill>
                  <a:schemeClr val="tx1"/>
                </a:solidFill>
              </a:rPr>
              <a:t>!</a:t>
            </a:r>
          </a:p>
          <a:p>
            <a:pPr marL="0" indent="0" fontAlgn="base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Ne </a:t>
            </a:r>
            <a:r>
              <a:rPr lang="en-US" sz="2400" dirty="0" err="1">
                <a:solidFill>
                  <a:schemeClr val="tx1"/>
                </a:solidFill>
              </a:rPr>
              <a:t>verujem</a:t>
            </a:r>
            <a:r>
              <a:rPr lang="en-US" sz="2400" dirty="0">
                <a:solidFill>
                  <a:schemeClr val="tx1"/>
                </a:solidFill>
              </a:rPr>
              <a:t> da </a:t>
            </a:r>
            <a:r>
              <a:rPr lang="en-US" sz="2400" dirty="0" err="1">
                <a:solidFill>
                  <a:schemeClr val="tx1"/>
                </a:solidFill>
              </a:rPr>
              <a:t>postoji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cvetna</a:t>
            </a:r>
            <a:r>
              <a:rPr lang="en-US" sz="2400" dirty="0">
                <a:solidFill>
                  <a:schemeClr val="tx1"/>
                </a:solidFill>
              </a:rPr>
              <a:t> Nica!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Opet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proslavljaju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pomoću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ljudi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uparloženi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bolnica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, ko </a:t>
            </a:r>
            <a:r>
              <a:rPr lang="en-US" sz="2400" dirty="0" err="1">
                <a:solidFill>
                  <a:schemeClr val="tx1"/>
                </a:solidFill>
              </a:rPr>
              <a:t>poslovica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otrcane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žene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0" indent="0" fontAlgn="base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160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30D15B-7464-435F-9E43-303C4A189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969645"/>
            <a:ext cx="10515600" cy="5791200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sz="1900" dirty="0" err="1">
                <a:solidFill>
                  <a:schemeClr val="tx1"/>
                </a:solidFill>
              </a:rPr>
              <a:t>Marija</a:t>
            </a:r>
            <a:r>
              <a:rPr lang="en-US" sz="1900" dirty="0">
                <a:solidFill>
                  <a:schemeClr val="tx1"/>
                </a:solidFill>
              </a:rPr>
              <a:t>! </a:t>
            </a:r>
            <a:r>
              <a:rPr lang="en-US" sz="1900" dirty="0" err="1">
                <a:solidFill>
                  <a:schemeClr val="tx1"/>
                </a:solidFill>
              </a:rPr>
              <a:t>Marija</a:t>
            </a:r>
            <a:r>
              <a:rPr lang="en-US" sz="1900" dirty="0">
                <a:solidFill>
                  <a:schemeClr val="tx1"/>
                </a:solidFill>
              </a:rPr>
              <a:t>! </a:t>
            </a:r>
            <a:r>
              <a:rPr lang="en-US" sz="1900" dirty="0" err="1">
                <a:solidFill>
                  <a:schemeClr val="tx1"/>
                </a:solidFill>
              </a:rPr>
              <a:t>Marija</a:t>
            </a:r>
            <a:r>
              <a:rPr lang="en-US" sz="1900" dirty="0">
                <a:solidFill>
                  <a:schemeClr val="tx1"/>
                </a:solidFill>
              </a:rPr>
              <a:t>!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Pusti</a:t>
            </a:r>
            <a:r>
              <a:rPr lang="en-US" sz="1900" dirty="0">
                <a:solidFill>
                  <a:schemeClr val="tx1"/>
                </a:solidFill>
              </a:rPr>
              <a:t> me, </a:t>
            </a:r>
            <a:r>
              <a:rPr lang="en-US" sz="1900" dirty="0" err="1">
                <a:solidFill>
                  <a:schemeClr val="tx1"/>
                </a:solidFill>
              </a:rPr>
              <a:t>Marija</a:t>
            </a:r>
            <a:r>
              <a:rPr lang="en-US" sz="1900" dirty="0">
                <a:solidFill>
                  <a:schemeClr val="tx1"/>
                </a:solidFill>
              </a:rPr>
              <a:t>!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>
                <a:solidFill>
                  <a:schemeClr val="tx1"/>
                </a:solidFill>
              </a:rPr>
              <a:t>ne </a:t>
            </a:r>
            <a:r>
              <a:rPr lang="en-US" sz="1900" dirty="0" err="1">
                <a:solidFill>
                  <a:schemeClr val="tx1"/>
                </a:solidFill>
              </a:rPr>
              <a:t>mogu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ostati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na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ulicama</a:t>
            </a:r>
            <a:r>
              <a:rPr lang="en-US" sz="1900" dirty="0">
                <a:solidFill>
                  <a:schemeClr val="tx1"/>
                </a:solidFill>
              </a:rPr>
              <a:t>!</a:t>
            </a:r>
          </a:p>
          <a:p>
            <a:pPr fontAlgn="base"/>
            <a:r>
              <a:rPr lang="en-US" sz="1900" dirty="0" err="1">
                <a:solidFill>
                  <a:schemeClr val="tx1"/>
                </a:solidFill>
              </a:rPr>
              <a:t>Nećeš</a:t>
            </a:r>
            <a:r>
              <a:rPr lang="en-US" sz="1900" dirty="0">
                <a:solidFill>
                  <a:schemeClr val="tx1"/>
                </a:solidFill>
              </a:rPr>
              <a:t>?</a:t>
            </a:r>
          </a:p>
          <a:p>
            <a:pPr fontAlgn="base"/>
            <a:r>
              <a:rPr lang="en-US" sz="1900" dirty="0" err="1">
                <a:solidFill>
                  <a:schemeClr val="tx1"/>
                </a:solidFill>
              </a:rPr>
              <a:t>Čekaš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dok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upalih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obraza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grubo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bljutav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isproban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na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svemu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lošem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dođem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procedim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bezubo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>
                <a:solidFill>
                  <a:schemeClr val="tx1"/>
                </a:solidFill>
              </a:rPr>
              <a:t>da </a:t>
            </a:r>
            <a:r>
              <a:rPr lang="en-US" sz="1900" dirty="0" err="1">
                <a:solidFill>
                  <a:schemeClr val="tx1"/>
                </a:solidFill>
              </a:rPr>
              <a:t>sam</a:t>
            </a:r>
            <a:r>
              <a:rPr lang="en-US" sz="1900" dirty="0">
                <a:solidFill>
                  <a:schemeClr val="tx1"/>
                </a:solidFill>
              </a:rPr>
              <a:t> ja </a:t>
            </a:r>
            <a:r>
              <a:rPr lang="en-US" sz="1900" dirty="0" err="1">
                <a:solidFill>
                  <a:schemeClr val="tx1"/>
                </a:solidFill>
              </a:rPr>
              <a:t>danas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>
                <a:solidFill>
                  <a:schemeClr val="tx1"/>
                </a:solidFill>
              </a:rPr>
              <a:t>„</a:t>
            </a:r>
            <a:r>
              <a:rPr lang="en-US" sz="1900" dirty="0" err="1">
                <a:solidFill>
                  <a:schemeClr val="tx1"/>
                </a:solidFill>
              </a:rPr>
              <a:t>neobično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pošten</a:t>
            </a:r>
            <a:r>
              <a:rPr lang="en-US" sz="1900" dirty="0">
                <a:solidFill>
                  <a:schemeClr val="tx1"/>
                </a:solidFill>
              </a:rPr>
              <a:t>“</a:t>
            </a:r>
          </a:p>
          <a:p>
            <a:pPr fontAlgn="base"/>
            <a:r>
              <a:rPr lang="en-US" sz="1900" dirty="0" err="1">
                <a:solidFill>
                  <a:schemeClr val="tx1"/>
                </a:solidFill>
              </a:rPr>
              <a:t>Marija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vidiš</a:t>
            </a:r>
            <a:r>
              <a:rPr lang="en-US" sz="1900" dirty="0">
                <a:solidFill>
                  <a:schemeClr val="tx1"/>
                </a:solidFill>
              </a:rPr>
              <a:t> –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>
                <a:solidFill>
                  <a:schemeClr val="tx1"/>
                </a:solidFill>
              </a:rPr>
              <a:t>ja se, </a:t>
            </a:r>
            <a:r>
              <a:rPr lang="en-US" sz="1900" dirty="0" err="1">
                <a:solidFill>
                  <a:schemeClr val="tx1"/>
                </a:solidFill>
              </a:rPr>
              <a:t>već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poguren</a:t>
            </a:r>
            <a:r>
              <a:rPr lang="en-US" sz="1900" dirty="0">
                <a:solidFill>
                  <a:schemeClr val="tx1"/>
                </a:solidFill>
              </a:rPr>
              <a:t>, </a:t>
            </a:r>
            <a:r>
              <a:rPr lang="en-US" sz="1900" dirty="0" err="1">
                <a:solidFill>
                  <a:schemeClr val="tx1"/>
                </a:solidFill>
              </a:rPr>
              <a:t>slamam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Gomila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što</a:t>
            </a:r>
            <a:r>
              <a:rPr lang="en-US" sz="1900" dirty="0">
                <a:solidFill>
                  <a:schemeClr val="tx1"/>
                </a:solidFill>
              </a:rPr>
              <a:t> je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>
                <a:solidFill>
                  <a:schemeClr val="tx1"/>
                </a:solidFill>
              </a:rPr>
              <a:t>u </a:t>
            </a:r>
            <a:r>
              <a:rPr lang="en-US" sz="1900" dirty="0" err="1">
                <a:solidFill>
                  <a:schemeClr val="tx1"/>
                </a:solidFill>
              </a:rPr>
              <a:t>četvorospratnim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gušama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salo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dubila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isturajući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očice</a:t>
            </a:r>
            <a:r>
              <a:rPr lang="en-US" sz="1900" dirty="0">
                <a:solidFill>
                  <a:schemeClr val="tx1"/>
                </a:solidFill>
              </a:rPr>
              <a:t>,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izgubljene</a:t>
            </a:r>
            <a:r>
              <a:rPr lang="en-US" sz="1900" dirty="0">
                <a:solidFill>
                  <a:schemeClr val="tx1"/>
                </a:solidFill>
              </a:rPr>
              <a:t> u </a:t>
            </a:r>
            <a:r>
              <a:rPr lang="en-US" sz="1900" dirty="0" err="1">
                <a:solidFill>
                  <a:schemeClr val="tx1"/>
                </a:solidFill>
              </a:rPr>
              <a:t>dugom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traganju</a:t>
            </a:r>
            <a:r>
              <a:rPr lang="en-US" sz="1900" dirty="0">
                <a:solidFill>
                  <a:schemeClr val="tx1"/>
                </a:solidFill>
              </a:rPr>
              <a:t> –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smeje</a:t>
            </a:r>
            <a:r>
              <a:rPr lang="en-US" sz="1900" dirty="0">
                <a:solidFill>
                  <a:schemeClr val="tx1"/>
                </a:solidFill>
              </a:rPr>
              <a:t> se</a:t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što</a:t>
            </a:r>
            <a:r>
              <a:rPr lang="en-US" sz="1900" dirty="0">
                <a:solidFill>
                  <a:schemeClr val="tx1"/>
                </a:solidFill>
              </a:rPr>
              <a:t> je </a:t>
            </a:r>
            <a:r>
              <a:rPr lang="en-US" sz="1900" dirty="0" err="1">
                <a:solidFill>
                  <a:schemeClr val="tx1"/>
                </a:solidFill>
              </a:rPr>
              <a:t>ipak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među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mojim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zubima</a:t>
            </a:r>
            <a:r>
              <a:rPr lang="en-US" sz="1900" dirty="0">
                <a:solidFill>
                  <a:schemeClr val="tx1"/>
                </a:solidFill>
              </a:rPr>
              <a:t/>
            </a:r>
            <a:br>
              <a:rPr lang="en-US" sz="1900" dirty="0">
                <a:solidFill>
                  <a:schemeClr val="tx1"/>
                </a:solidFill>
              </a:rPr>
            </a:br>
            <a:r>
              <a:rPr lang="en-US" sz="1900" dirty="0" err="1">
                <a:solidFill>
                  <a:schemeClr val="tx1"/>
                </a:solidFill>
              </a:rPr>
              <a:t>ostalo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bajatih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mrva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bivših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draganja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737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1F9F01-B63F-4EDD-A841-FAF61BD1C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" y="2002155"/>
            <a:ext cx="10515600" cy="4927283"/>
          </a:xfrm>
        </p:spPr>
        <p:txBody>
          <a:bodyPr>
            <a:normAutofit/>
          </a:bodyPr>
          <a:lstStyle/>
          <a:p>
            <a:pPr fontAlgn="base"/>
            <a:r>
              <a:rPr lang="en-US" dirty="0" err="1">
                <a:solidFill>
                  <a:schemeClr val="tx1"/>
                </a:solidFill>
              </a:rPr>
              <a:t>Kiša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islaka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trotoare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barama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stešnjena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mokra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varalica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leš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ulica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zabijen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kaldrmu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liže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sivim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trepavicama</a:t>
            </a:r>
            <a:r>
              <a:rPr lang="en-US" dirty="0">
                <a:solidFill>
                  <a:schemeClr val="tx1"/>
                </a:solidFill>
              </a:rPr>
              <a:t> –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da! –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oluka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punih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kiše</a:t>
            </a:r>
            <a:endParaRPr lang="en-US" dirty="0">
              <a:solidFill>
                <a:schemeClr val="tx1"/>
              </a:solidFill>
            </a:endParaRPr>
          </a:p>
          <a:p>
            <a:pPr fontAlgn="base"/>
            <a:r>
              <a:rPr lang="en-US" dirty="0" err="1">
                <a:solidFill>
                  <a:schemeClr val="tx1"/>
                </a:solidFill>
              </a:rPr>
              <a:t>Sve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pešake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gubica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kiše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posisala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 u </a:t>
            </a:r>
            <a:r>
              <a:rPr lang="en-US" dirty="0" err="1">
                <a:solidFill>
                  <a:schemeClr val="tx1"/>
                </a:solidFill>
              </a:rPr>
              <a:t>karucama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blešti</a:t>
            </a:r>
            <a:r>
              <a:rPr lang="en-US" dirty="0">
                <a:solidFill>
                  <a:schemeClr val="tx1"/>
                </a:solidFill>
              </a:rPr>
              <a:t> za </a:t>
            </a:r>
            <a:r>
              <a:rPr lang="en-US" dirty="0" err="1">
                <a:solidFill>
                  <a:schemeClr val="tx1"/>
                </a:solidFill>
              </a:rPr>
              <a:t>atletom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atleta</a:t>
            </a:r>
            <a:r>
              <a:rPr lang="en-US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prskavahu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ljudi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proćerdavši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sve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kroz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pukotine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cedilo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salo</a:t>
            </a:r>
            <a:r>
              <a:rPr lang="en-US" dirty="0">
                <a:solidFill>
                  <a:schemeClr val="tx1"/>
                </a:solidFill>
              </a:rPr>
              <a:t>,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ko </a:t>
            </a:r>
            <a:r>
              <a:rPr lang="en-US" dirty="0" err="1">
                <a:solidFill>
                  <a:schemeClr val="tx1"/>
                </a:solidFill>
              </a:rPr>
              <a:t>mutna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kočijama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oticalo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skupa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isisanim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hlebom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žvakotinama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starih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kotleta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95283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662</TotalTime>
  <Words>1154</Words>
  <Application>Microsoft Office PowerPoint</Application>
  <PresentationFormat>Widescreen</PresentationFormat>
  <Paragraphs>109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Ion Boardroom</vt:lpstr>
      <vt:lpstr>OBLAK U PANTALONAMA                               Vladimir Majakovski</vt:lpstr>
      <vt:lpstr>PowerPoint Presentation</vt:lpstr>
      <vt:lpstr>OBLAK U PANTALONAMA</vt:lpstr>
      <vt:lpstr>EPSKO – LIRSKE VRSTE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OBLAK U PANTALONAMA</dc:title>
  <dc:creator>Korisnik</dc:creator>
  <cp:lastModifiedBy>Natasa</cp:lastModifiedBy>
  <cp:revision>36</cp:revision>
  <dcterms:created xsi:type="dcterms:W3CDTF">2019-02-10T17:46:35Z</dcterms:created>
  <dcterms:modified xsi:type="dcterms:W3CDTF">2021-03-12T10:59:16Z</dcterms:modified>
</cp:coreProperties>
</file>