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5"/>
  </p:notesMasterIdLst>
  <p:sldIdLst>
    <p:sldId id="264" r:id="rId2"/>
    <p:sldId id="265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hyperlink" Target="mailto:nena.roganovic@gmail.co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2209800"/>
          </a:xfrm>
        </p:spPr>
        <p:txBody>
          <a:bodyPr>
            <a:normAutofit/>
          </a:bodyPr>
          <a:lstStyle/>
          <a:p>
            <a:r>
              <a:rPr lang="en-US" sz="4000" b="1" i="1" dirty="0" err="1" smtClean="0"/>
              <a:t>Davidova</a:t>
            </a:r>
            <a:r>
              <a:rPr lang="en-US" sz="4000" b="1" i="1" dirty="0" smtClean="0"/>
              <a:t> </a:t>
            </a:r>
            <a:r>
              <a:rPr lang="sr-Latn-CS" sz="4000" b="1" i="1" dirty="0" smtClean="0"/>
              <a:t>zvijezda </a:t>
            </a:r>
            <a:r>
              <a:rPr lang="sr-Latn-CS" sz="4000" b="1" dirty="0" smtClean="0"/>
              <a:t>– Zuvdija Hodžić</a:t>
            </a:r>
            <a:br>
              <a:rPr lang="sr-Latn-CS" sz="4000" b="1" dirty="0" smtClean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2590800"/>
            <a:ext cx="5791200" cy="1600200"/>
          </a:xfrm>
        </p:spPr>
        <p:txBody>
          <a:bodyPr>
            <a:normAutofit/>
          </a:bodyPr>
          <a:lstStyle/>
          <a:p>
            <a:r>
              <a:rPr lang="sr-Latn-CS" sz="4400" i="1" dirty="0" smtClean="0">
                <a:solidFill>
                  <a:srgbClr val="FF0000"/>
                </a:solidFill>
                <a:latin typeface="+mj-lt"/>
              </a:rPr>
              <a:t>Domaći zadatak</a:t>
            </a:r>
            <a:endParaRPr lang="en-US" sz="44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09800" y="5715000"/>
            <a:ext cx="5562600" cy="1006475"/>
          </a:xfrm>
        </p:spPr>
        <p:txBody>
          <a:bodyPr/>
          <a:lstStyle/>
          <a:p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5" descr="j0078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16224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Prof. </a:t>
            </a:r>
            <a:r>
              <a:rPr lang="sr-Latn-CS" dirty="0" smtClean="0"/>
              <a:t>Nevenka Roganović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000" dirty="0" smtClean="0">
                <a:cs typeface="Arial" pitchFamily="34" charset="0"/>
              </a:rPr>
              <a:t>* Pročitali ste odlomak iz romana ,,Davidova zvijezda’’. Takođe, pogledali ste predavanje o romanu, postavljeno sajtu i you tube kanalu škole.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2000" dirty="0" smtClean="0">
                <a:cs typeface="Arial" pitchFamily="34" charset="0"/>
              </a:rPr>
              <a:t>Na osnovu toga, potrudite se da samostalno dođete do odgovora i zaključaka na sljedeća pitanja i istraživačke zadatke: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sr-Latn-CS" sz="2000" dirty="0" smtClean="0">
                <a:cs typeface="Arial" pitchFamily="34" charset="0"/>
              </a:rPr>
              <a:t> Ko je Šabetaj Cvi? Opiši susret Šabetaja i sultana.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 startAt="2"/>
            </a:pPr>
            <a:r>
              <a:rPr lang="sr-Latn-CS" sz="2000" dirty="0" smtClean="0">
                <a:cs typeface="Arial" pitchFamily="34" charset="0"/>
              </a:rPr>
              <a:t> Uoči  kako o sudbini pojedinca odlučuje neka (nepovoljna) prilika u životu   vladara 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AutoNum type="arabicPeriod" startAt="2"/>
            </a:pPr>
            <a:r>
              <a:rPr lang="sr-Latn-CS" sz="2000" dirty="0" smtClean="0">
                <a:cs typeface="Arial" pitchFamily="34" charset="0"/>
              </a:rPr>
              <a:t> Šta ti ova priča kazuje o vlasti i moći? Zašto sultan Mehmed ne uživa u njoj?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r>
              <a:rPr lang="sr-Latn-CS" sz="2000" dirty="0" smtClean="0">
                <a:cs typeface="Arial" pitchFamily="34" charset="0"/>
              </a:rPr>
              <a:t>       Kako doživljava Carigrad?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lang="sr-Latn-CS" sz="2000" dirty="0" smtClean="0">
                <a:cs typeface="Arial" pitchFamily="34" charset="0"/>
              </a:rPr>
              <a:t>Po čemu se razlikuju sultanov i Abdijev prikaz istog događaja?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lang="sr-Latn-CS" sz="2000" dirty="0" smtClean="0">
                <a:cs typeface="Arial" pitchFamily="34" charset="0"/>
              </a:rPr>
              <a:t>Objasni kako na Šabetaja Cvija utiče promjena vjere, a kako promjena mjesta života?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lang="sr-Latn-CS" sz="2000" dirty="0" smtClean="0">
                <a:cs typeface="Arial" pitchFamily="34" charset="0"/>
              </a:rPr>
              <a:t>Prokomentariši riječi u romanu ,,dobar ne zna za vjere’’.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AutoNum type="arabicPeriod" startAt="4"/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</p:txBody>
      </p:sp>
      <p:pic>
        <p:nvPicPr>
          <p:cNvPr id="8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0"/>
            <a:ext cx="2057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362522"/>
            <a:ext cx="56388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800" dirty="0" smtClean="0">
                <a:cs typeface="Arial" pitchFamily="34" charset="0"/>
              </a:rPr>
              <a:t>Domaći zatak poslati na mejl: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800" dirty="0" smtClean="0">
                <a:cs typeface="Arial" pitchFamily="34" charset="0"/>
                <a:hlinkClick r:id="rId2"/>
              </a:rPr>
              <a:t>nena.roganovic@gmail.com</a:t>
            </a:r>
            <a:endParaRPr lang="sr-Latn-CS" sz="2800" dirty="0" smtClean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800" dirty="0" smtClean="0">
                <a:cs typeface="Arial" pitchFamily="34" charset="0"/>
              </a:rPr>
              <a:t>Hvala!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447800"/>
            <a:ext cx="3505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160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Davidova zvijezda – Zuvdija Hodžić 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sadmin</cp:lastModifiedBy>
  <cp:revision>54</cp:revision>
  <dcterms:created xsi:type="dcterms:W3CDTF">2006-08-16T00:00:00Z</dcterms:created>
  <dcterms:modified xsi:type="dcterms:W3CDTF">2021-04-12T17:50:11Z</dcterms:modified>
</cp:coreProperties>
</file>