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8A0B65-50B0-415C-8D3B-2A9F2E780022}" type="datetimeFigureOut">
              <a:rPr lang="en-US" smtClean="0"/>
              <a:pPr/>
              <a:t>2/18/2011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E2E5BE-8CE0-4186-AAE0-AFE95904075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786842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UGAO IZME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ĐU DVIJE PRAVE</a:t>
            </a:r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Neka su date dvije prave                             i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koje se sijeku pod nekim uglom       , tada važi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929190" y="4429132"/>
          <a:ext cx="1928826" cy="501652"/>
        </p:xfrm>
        <a:graphic>
          <a:graphicData uri="http://schemas.openxmlformats.org/presentationml/2006/ole">
            <p:oleObj spid="_x0000_s1026" name="Equation" r:id="rId3" imgW="95220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143768" y="4429132"/>
          <a:ext cx="2000232" cy="1000132"/>
        </p:xfrm>
        <a:graphic>
          <a:graphicData uri="http://schemas.openxmlformats.org/presentationml/2006/ole">
            <p:oleObj spid="_x0000_s1027" name="Equation" r:id="rId4" imgW="1002960" imgH="457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00562" y="4929198"/>
          <a:ext cx="357190" cy="428628"/>
        </p:xfrm>
        <a:graphic>
          <a:graphicData uri="http://schemas.openxmlformats.org/presentationml/2006/ole">
            <p:oleObj spid="_x0000_s1028" name="Equation" r:id="rId5" imgW="139680" imgH="1648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14678" y="5357826"/>
          <a:ext cx="2357454" cy="1000132"/>
        </p:xfrm>
        <a:graphic>
          <a:graphicData uri="http://schemas.openxmlformats.org/presentationml/2006/ole">
            <p:oleObj spid="_x0000_s1029" name="Equation" r:id="rId6" imgW="1002960" imgH="482400" progId="Equation.3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 flipH="1" flipV="1">
            <a:off x="1214414" y="2643182"/>
            <a:ext cx="28575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142976" y="3643314"/>
            <a:ext cx="60722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214414" y="1643050"/>
            <a:ext cx="3643338" cy="2196000"/>
          </a:xfrm>
          <a:prstGeom prst="line">
            <a:avLst/>
          </a:prstGeom>
          <a:ln w="952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214546" y="2285992"/>
            <a:ext cx="2714644" cy="11430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928794" y="3143248"/>
          <a:ext cx="571504" cy="536578"/>
        </p:xfrm>
        <a:graphic>
          <a:graphicData uri="http://schemas.openxmlformats.org/presentationml/2006/ole">
            <p:oleObj spid="_x0000_s1030" name="Equation" r:id="rId7" imgW="164880" imgH="21564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28992" y="3143248"/>
          <a:ext cx="642942" cy="501652"/>
        </p:xfrm>
        <a:graphic>
          <a:graphicData uri="http://schemas.openxmlformats.org/presentationml/2006/ole">
            <p:oleObj spid="_x0000_s1031" name="Equation" r:id="rId8" imgW="177480" imgH="21564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929454" y="3714752"/>
          <a:ext cx="428628" cy="354014"/>
        </p:xfrm>
        <a:graphic>
          <a:graphicData uri="http://schemas.openxmlformats.org/presentationml/2006/ole">
            <p:oleObj spid="_x0000_s1032" name="Equation" r:id="rId9" imgW="126720" imgH="13968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214546" y="1285860"/>
          <a:ext cx="500066" cy="450852"/>
        </p:xfrm>
        <a:graphic>
          <a:graphicData uri="http://schemas.openxmlformats.org/presentationml/2006/ole">
            <p:oleObj spid="_x0000_s1033" name="Equation" r:id="rId10" imgW="139680" imgH="1648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428860" y="3643314"/>
          <a:ext cx="428628" cy="320676"/>
        </p:xfrm>
        <a:graphic>
          <a:graphicData uri="http://schemas.openxmlformats.org/presentationml/2006/ole">
            <p:oleObj spid="_x0000_s1034" name="Equation" r:id="rId11" imgW="126720" imgH="177480" progId="Equation.3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428992" y="2428868"/>
          <a:ext cx="285752" cy="379414"/>
        </p:xfrm>
        <a:graphic>
          <a:graphicData uri="http://schemas.openxmlformats.org/presentationml/2006/ole">
            <p:oleObj spid="_x0000_s1035" name="Equation" r:id="rId12" imgW="139680" imgH="16488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000100" y="3500438"/>
          <a:ext cx="428628" cy="501652"/>
        </p:xfrm>
        <a:graphic>
          <a:graphicData uri="http://schemas.openxmlformats.org/presentationml/2006/ole">
            <p:oleObj spid="_x0000_s1036" name="Equation" r:id="rId13" imgW="177480" imgH="215640" progId="Equation.3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214678" y="3929066"/>
          <a:ext cx="285752" cy="430214"/>
        </p:xfrm>
        <a:graphic>
          <a:graphicData uri="http://schemas.openxmlformats.org/presentationml/2006/ole">
            <p:oleObj spid="_x0000_s1037" name="Equation" r:id="rId14" imgW="190440" imgH="215640" progId="Equation.3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000760" y="5357826"/>
          <a:ext cx="1643074" cy="928694"/>
        </p:xfrm>
        <a:graphic>
          <a:graphicData uri="http://schemas.openxmlformats.org/presentationml/2006/ole">
            <p:oleObj spid="_x0000_s1038" name="Equation" r:id="rId15" imgW="596880" imgH="4572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00108"/>
            <a:ext cx="8929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Odrediti ugao između dvije prave    x+2y-9=0  i  x-3y+14=0.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14348" y="1928802"/>
          <a:ext cx="7858180" cy="4357718"/>
        </p:xfrm>
        <a:graphic>
          <a:graphicData uri="http://schemas.openxmlformats.org/presentationml/2006/ole">
            <p:oleObj spid="_x0000_s2050" name="Equation" r:id="rId3" imgW="2946240" imgH="16002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71546"/>
            <a:ext cx="8572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Teorema1: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Dvije prave su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paralelne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ako njihovi koeficijenti zadovoljavaju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uslov paralelnosti,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tj važi                 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 2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: Dvije prave su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normalne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ako njihovi koeficijenti pravca zadovoljavaju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uslov normalnosti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, tj važi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429256" y="1428736"/>
          <a:ext cx="1000132" cy="500066"/>
        </p:xfrm>
        <a:graphic>
          <a:graphicData uri="http://schemas.openxmlformats.org/presentationml/2006/ole">
            <p:oleObj spid="_x0000_s3074" name="Equation" r:id="rId3" imgW="44424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71604" y="3000372"/>
          <a:ext cx="1071570" cy="928694"/>
        </p:xfrm>
        <a:graphic>
          <a:graphicData uri="http://schemas.openxmlformats.org/presentationml/2006/ole">
            <p:oleObj spid="_x0000_s3075" name="Equation" r:id="rId4" imgW="583920" imgH="43164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488" y="3357562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Tj.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6" name="Equation" r:id="rId5" imgW="11412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00430" y="3286124"/>
          <a:ext cx="1571636" cy="428628"/>
        </p:xfrm>
        <a:graphic>
          <a:graphicData uri="http://schemas.openxmlformats.org/presentationml/2006/ole">
            <p:oleObj spid="_x0000_s3077" name="Equation" r:id="rId6" imgW="672840" imgH="215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7158" y="3857628"/>
            <a:ext cx="8429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Zadatak1 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Napisati jednačinu prave kojoj pripada tačka Q(-1,-1) i paralelna je pravoj određenoj tačkama A(-2,6)  i  B(2,1).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2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:Date su tačke P(2,3 )  i  Q(-1,0). Napisati jednačinu prave koja sadrži tačku Q  i normalna je na pravu određenu tačkama P   i  Q.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stranice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pravougaonika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2x-3y+5=0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3x+2y=7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tjeme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(2, -3). 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stranica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pravougaonika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159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Flow</vt:lpstr>
      <vt:lpstr>Equation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9</cp:revision>
  <dcterms:created xsi:type="dcterms:W3CDTF">2011-02-17T22:44:40Z</dcterms:created>
  <dcterms:modified xsi:type="dcterms:W3CDTF">2011-02-17T23:51:27Z</dcterms:modified>
</cp:coreProperties>
</file>