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5AF553-9033-4E95-978C-9FD3572D1B2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66B4BD-E9A8-4208-A7B4-86D05D8DE6B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BAZE PODATAKA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UVOD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54938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440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82625"/>
            <a:ext cx="8785225" cy="549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609914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5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BAZE PODATAKA</vt:lpstr>
      <vt:lpstr>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BAZE PODATAKA</dc:title>
  <dc:creator>Valued Acer Customer</dc:creator>
  <cp:lastModifiedBy>Dragica</cp:lastModifiedBy>
  <cp:revision>2</cp:revision>
  <dcterms:created xsi:type="dcterms:W3CDTF">2014-10-22T07:52:48Z</dcterms:created>
  <dcterms:modified xsi:type="dcterms:W3CDTF">2020-04-05T08:00:02Z</dcterms:modified>
</cp:coreProperties>
</file>