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6A2DC8-8FB9-451A-9E92-55E3E86598FB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FD99BF-C62F-40B5-8E3E-8605CEA0AE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143007"/>
          </a:xfrm>
        </p:spPr>
        <p:txBody>
          <a:bodyPr>
            <a:normAutofit/>
          </a:bodyPr>
          <a:lstStyle/>
          <a:p>
            <a:pPr algn="r"/>
            <a:r>
              <a:rPr lang="sr-Latn-RS" sz="5400" dirty="0" smtClean="0"/>
              <a:t>Used to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</a:t>
            </a:r>
            <a:r>
              <a:rPr lang="sr-Latn-RS" b="1" dirty="0" smtClean="0"/>
              <a:t>e use </a:t>
            </a:r>
            <a:r>
              <a:rPr lang="sr-Latn-RS" sz="3600" b="1" u="sng" dirty="0" smtClean="0"/>
              <a:t>USED TO</a:t>
            </a:r>
            <a:r>
              <a:rPr lang="sr-Latn-RS" b="1" u="sng" dirty="0" smtClean="0"/>
              <a:t> </a:t>
            </a:r>
            <a:r>
              <a:rPr lang="sr-Latn-RS" b="1" dirty="0" smtClean="0"/>
              <a:t>to talk about past states that are no longer true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sr-Latn-RS" dirty="0" smtClean="0"/>
              <a:t>e </a:t>
            </a:r>
            <a:r>
              <a:rPr lang="sr-Latn-RS" b="1" u="sng" dirty="0" smtClean="0"/>
              <a:t>used to have </a:t>
            </a:r>
            <a:r>
              <a:rPr lang="sr-Latn-RS" dirty="0" smtClean="0"/>
              <a:t>five or six good friends.</a:t>
            </a:r>
          </a:p>
          <a:p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 algn="ctr">
              <a:buNone/>
            </a:pPr>
            <a:r>
              <a:rPr lang="sr-Latn-RS" dirty="0" smtClean="0"/>
              <a:t>USED+ INFINITIVE</a:t>
            </a:r>
          </a:p>
          <a:p>
            <a:pPr algn="ctr">
              <a:buNone/>
            </a:pPr>
            <a:r>
              <a:rPr lang="sr-Latn-RS" dirty="0" smtClean="0"/>
              <a:t>+ I used to work....</a:t>
            </a:r>
          </a:p>
          <a:p>
            <a:pPr algn="ctr">
              <a:buNone/>
            </a:pPr>
            <a:r>
              <a:rPr lang="sr-Latn-RS" dirty="0" smtClean="0"/>
              <a:t>- I didn’t use to work....</a:t>
            </a:r>
          </a:p>
          <a:p>
            <a:pPr algn="ctr">
              <a:buNone/>
            </a:pPr>
            <a:r>
              <a:rPr lang="sr-Latn-RS" dirty="0" smtClean="0"/>
              <a:t>? Did you use to work...?</a:t>
            </a:r>
          </a:p>
          <a:p>
            <a:pPr algn="ctr">
              <a:buNone/>
            </a:pPr>
            <a:r>
              <a:rPr lang="en-US" dirty="0" smtClean="0"/>
              <a:t>Y</a:t>
            </a:r>
            <a:r>
              <a:rPr lang="sr-Latn-RS" dirty="0" smtClean="0"/>
              <a:t>es, we did. /No we did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7970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We use </a:t>
            </a:r>
            <a:r>
              <a:rPr lang="en-US" sz="4400" b="1" i="1" u="sng" dirty="0" smtClean="0"/>
              <a:t>used to </a:t>
            </a:r>
            <a:r>
              <a:rPr lang="en-US" b="1" i="1" dirty="0" err="1" smtClean="0"/>
              <a:t>to</a:t>
            </a:r>
            <a:r>
              <a:rPr lang="en-US" b="1" i="1" dirty="0" smtClean="0"/>
              <a:t> talk about past states or actions </a:t>
            </a:r>
            <a:r>
              <a:rPr lang="en-US" b="1" i="1" dirty="0" smtClean="0"/>
              <a:t>which</a:t>
            </a:r>
            <a:r>
              <a:rPr lang="sr-Latn-RS" b="1" i="1" dirty="0" smtClean="0"/>
              <a:t> </a:t>
            </a:r>
            <a:r>
              <a:rPr lang="en-US" b="1" dirty="0" smtClean="0"/>
              <a:t>happened </a:t>
            </a:r>
            <a:r>
              <a:rPr lang="en-US" b="1" dirty="0" smtClean="0"/>
              <a:t>regularly in the past but do not happen anymore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2714620"/>
            <a:ext cx="7353328" cy="3759332"/>
          </a:xfrm>
        </p:spPr>
        <p:txBody>
          <a:bodyPr/>
          <a:lstStyle/>
          <a:p>
            <a:r>
              <a:rPr lang="en-US" i="1" dirty="0" smtClean="0"/>
              <a:t>I </a:t>
            </a:r>
            <a:r>
              <a:rPr lang="en-US" b="1" i="1" u="sng" dirty="0" smtClean="0"/>
              <a:t>used to play </a:t>
            </a:r>
            <a:r>
              <a:rPr lang="en-US" i="1" dirty="0" smtClean="0"/>
              <a:t>tennis a lot. </a:t>
            </a: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(</a:t>
            </a:r>
            <a:r>
              <a:rPr lang="en-US" i="1" dirty="0" smtClean="0"/>
              <a:t>I don’t </a:t>
            </a:r>
            <a:r>
              <a:rPr lang="en-US" i="1" dirty="0" smtClean="0"/>
              <a:t>play </a:t>
            </a:r>
            <a:r>
              <a:rPr lang="en-US" i="1" dirty="0" smtClean="0"/>
              <a:t>anymore or I don’t </a:t>
            </a:r>
            <a:r>
              <a:rPr lang="en-US" i="1" dirty="0" smtClean="0"/>
              <a:t>play</a:t>
            </a:r>
            <a:r>
              <a:rPr lang="sr-Latn-RS" i="1" dirty="0" smtClean="0"/>
              <a:t> </a:t>
            </a:r>
            <a:r>
              <a:rPr lang="en-US" dirty="0" smtClean="0"/>
              <a:t>very </a:t>
            </a:r>
            <a:r>
              <a:rPr lang="en-US" dirty="0" smtClean="0"/>
              <a:t>often</a:t>
            </a:r>
            <a:r>
              <a:rPr lang="en-US" dirty="0" smtClean="0"/>
              <a:t>.)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en-US" i="1" dirty="0" smtClean="0"/>
              <a:t>He </a:t>
            </a:r>
            <a:r>
              <a:rPr lang="en-US" b="1" i="1" u="sng" dirty="0" smtClean="0"/>
              <a:t>didn’t use to be </a:t>
            </a:r>
            <a:r>
              <a:rPr lang="en-US" i="1" dirty="0" smtClean="0"/>
              <a:t>so unkind. </a:t>
            </a: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(</a:t>
            </a:r>
            <a:r>
              <a:rPr lang="en-US" i="1" dirty="0" smtClean="0"/>
              <a:t>But he’s different now.)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58246" cy="215423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When we talk about single actions that happened only </a:t>
            </a:r>
            <a:r>
              <a:rPr lang="en-US" b="1" dirty="0" smtClean="0"/>
              <a:t>once</a:t>
            </a:r>
            <a:r>
              <a:rPr lang="sr-Latn-RS" b="1" dirty="0" smtClean="0"/>
              <a:t> </a:t>
            </a:r>
            <a:r>
              <a:rPr lang="en-US" b="1" dirty="0" smtClean="0"/>
              <a:t>or </a:t>
            </a:r>
            <a:r>
              <a:rPr lang="en-US" b="1" dirty="0" smtClean="0"/>
              <a:t>that did not happen regularly, we use the Past Simple, </a:t>
            </a:r>
            <a:r>
              <a:rPr lang="en-US" b="1" dirty="0" smtClean="0"/>
              <a:t>not</a:t>
            </a:r>
            <a:r>
              <a:rPr lang="sr-Latn-RS" b="1" dirty="0" smtClean="0"/>
              <a:t> </a:t>
            </a:r>
            <a:r>
              <a:rPr lang="en-US" sz="4400" b="1" i="1" u="sng" dirty="0" smtClean="0"/>
              <a:t>used </a:t>
            </a:r>
            <a:r>
              <a:rPr lang="en-US" sz="4400" b="1" i="1" u="sng" dirty="0" smtClean="0"/>
              <a:t>to</a:t>
            </a:r>
            <a:r>
              <a:rPr lang="en-US" b="1" i="1" dirty="0" smtClean="0"/>
              <a:t>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714620"/>
            <a:ext cx="8429684" cy="3759332"/>
          </a:xfrm>
        </p:spPr>
        <p:txBody>
          <a:bodyPr/>
          <a:lstStyle/>
          <a:p>
            <a:r>
              <a:rPr lang="en-US" i="1" dirty="0" smtClean="0"/>
              <a:t>In high school we </a:t>
            </a:r>
            <a:r>
              <a:rPr lang="en-US" b="1" i="1" u="sng" dirty="0" smtClean="0"/>
              <a:t>went</a:t>
            </a:r>
            <a:r>
              <a:rPr lang="en-US" i="1" dirty="0" smtClean="0"/>
              <a:t> to the mountains two or three </a:t>
            </a:r>
            <a:r>
              <a:rPr lang="en-US" i="1" dirty="0" smtClean="0"/>
              <a:t>times</a:t>
            </a:r>
            <a:r>
              <a:rPr lang="sr-Latn-RS" i="1" dirty="0" smtClean="0"/>
              <a:t>.</a:t>
            </a:r>
          </a:p>
          <a:p>
            <a:pPr>
              <a:buNone/>
            </a:pPr>
            <a:r>
              <a:rPr lang="sr-Latn-RS" i="1" dirty="0" smtClean="0"/>
              <a:t>(not We used to go to the mountains two or three times.)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58204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 Complete the sentences with the correct form of </a:t>
            </a:r>
            <a:r>
              <a:rPr lang="en-US" i="1" dirty="0" smtClean="0"/>
              <a:t>used</a:t>
            </a:r>
          </a:p>
          <a:p>
            <a:pPr>
              <a:buNone/>
            </a:pPr>
            <a:r>
              <a:rPr lang="en-US" i="1" dirty="0" smtClean="0"/>
              <a:t>to and the verbs in brackets</a:t>
            </a:r>
            <a:r>
              <a:rPr lang="en-US" i="1" dirty="0" smtClean="0"/>
              <a:t>.</a:t>
            </a:r>
            <a:endParaRPr lang="sr-Latn-R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1 Kim ___________________ (be) much more </a:t>
            </a:r>
            <a:r>
              <a:rPr lang="en-US" dirty="0" smtClean="0"/>
              <a:t>confident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about herself.</a:t>
            </a:r>
          </a:p>
          <a:p>
            <a:pPr>
              <a:buNone/>
            </a:pPr>
            <a:r>
              <a:rPr lang="en-US" dirty="0" smtClean="0"/>
              <a:t>2 ___________________ (our </a:t>
            </a:r>
            <a:r>
              <a:rPr lang="en-US" dirty="0" err="1" smtClean="0"/>
              <a:t>neighbours</a:t>
            </a:r>
            <a:r>
              <a:rPr lang="sr-Latn-RS" dirty="0" smtClean="0"/>
              <a:t> </a:t>
            </a:r>
            <a:r>
              <a:rPr lang="en-US" dirty="0" smtClean="0"/>
              <a:t>/</a:t>
            </a:r>
            <a:r>
              <a:rPr lang="en-US" dirty="0" smtClean="0"/>
              <a:t>live) abroad</a:t>
            </a:r>
          </a:p>
          <a:p>
            <a:pPr>
              <a:buNone/>
            </a:pPr>
            <a:r>
              <a:rPr lang="en-US" dirty="0" smtClean="0"/>
              <a:t>before they moved here?</a:t>
            </a:r>
          </a:p>
          <a:p>
            <a:pPr>
              <a:buNone/>
            </a:pPr>
            <a:r>
              <a:rPr lang="en-US" dirty="0" smtClean="0"/>
              <a:t>3 My boyfriend’s friends ___________________ (not like)</a:t>
            </a:r>
          </a:p>
          <a:p>
            <a:pPr>
              <a:buNone/>
            </a:pPr>
            <a:r>
              <a:rPr lang="en-US" dirty="0" smtClean="0"/>
              <a:t>me.</a:t>
            </a:r>
          </a:p>
          <a:p>
            <a:pPr>
              <a:buNone/>
            </a:pPr>
            <a:r>
              <a:rPr lang="en-US" dirty="0" smtClean="0"/>
              <a:t>4 ___________________ (your brother/play) the piano </a:t>
            </a:r>
            <a:r>
              <a:rPr lang="en-US" dirty="0" smtClean="0"/>
              <a:t>when</a:t>
            </a:r>
            <a:r>
              <a:rPr lang="sr-Latn-RS" dirty="0" smtClean="0"/>
              <a:t> </a:t>
            </a:r>
            <a:r>
              <a:rPr lang="en-US" dirty="0" smtClean="0"/>
              <a:t>he </a:t>
            </a:r>
            <a:r>
              <a:rPr lang="en-US" dirty="0" smtClean="0"/>
              <a:t>was your age?</a:t>
            </a:r>
          </a:p>
          <a:p>
            <a:pPr>
              <a:buNone/>
            </a:pPr>
            <a:r>
              <a:rPr lang="en-US" dirty="0" smtClean="0"/>
              <a:t>5 ___________________ (you/have) a mobile phone when</a:t>
            </a:r>
          </a:p>
          <a:p>
            <a:pPr>
              <a:buNone/>
            </a:pPr>
            <a:r>
              <a:rPr lang="en-US" dirty="0" smtClean="0"/>
              <a:t>you were very little?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929718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 Write sentences from the prompts. Use </a:t>
            </a:r>
            <a:r>
              <a:rPr lang="en-US" i="1" dirty="0" smtClean="0"/>
              <a:t>used to where</a:t>
            </a:r>
          </a:p>
          <a:p>
            <a:pPr>
              <a:buNone/>
            </a:pPr>
            <a:r>
              <a:rPr lang="en-US" dirty="0" smtClean="0"/>
              <a:t>possible. If </a:t>
            </a:r>
            <a:r>
              <a:rPr lang="en-US" i="1" dirty="0" smtClean="0"/>
              <a:t>used to is not possible, use the Past Simple</a:t>
            </a:r>
            <a:r>
              <a:rPr lang="en-US" i="1" dirty="0" smtClean="0"/>
              <a:t>.</a:t>
            </a:r>
            <a:endParaRPr lang="sr-Latn-R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1 I / go / to the cinema / with my grandparents /</a:t>
            </a:r>
          </a:p>
          <a:p>
            <a:pPr>
              <a:buNone/>
            </a:pPr>
            <a:r>
              <a:rPr lang="en-US" dirty="0" smtClean="0"/>
              <a:t>every week</a:t>
            </a:r>
          </a:p>
          <a:p>
            <a:r>
              <a:rPr lang="en-US" dirty="0" smtClean="0"/>
              <a:t>__________________________________________________</a:t>
            </a:r>
          </a:p>
          <a:p>
            <a:pPr>
              <a:buNone/>
            </a:pPr>
            <a:r>
              <a:rPr lang="en-US" dirty="0" smtClean="0"/>
              <a:t>2 we / not have / mobile phones or computers</a:t>
            </a:r>
          </a:p>
          <a:p>
            <a:r>
              <a:rPr lang="en-US" dirty="0" smtClean="0"/>
              <a:t>__________________________________________________</a:t>
            </a:r>
          </a:p>
          <a:p>
            <a:pPr>
              <a:buNone/>
            </a:pPr>
            <a:r>
              <a:rPr lang="en-US" dirty="0" smtClean="0"/>
              <a:t>3 my family / move / to San Francisco / last year</a:t>
            </a:r>
          </a:p>
          <a:p>
            <a:r>
              <a:rPr lang="en-US" dirty="0" smtClean="0"/>
              <a:t>__________________________________________________</a:t>
            </a:r>
          </a:p>
          <a:p>
            <a:pPr>
              <a:buNone/>
            </a:pPr>
            <a:r>
              <a:rPr lang="en-US" dirty="0" smtClean="0"/>
              <a:t>4 I / get / a digital watch / for my seventh birthday</a:t>
            </a:r>
          </a:p>
          <a:p>
            <a:r>
              <a:rPr lang="en-US" dirty="0" smtClean="0"/>
              <a:t>__________________________________________________</a:t>
            </a:r>
          </a:p>
          <a:p>
            <a:pPr>
              <a:buNone/>
            </a:pPr>
            <a:r>
              <a:rPr lang="en-US" dirty="0" smtClean="0"/>
              <a:t>5 a poet / live / in that house</a:t>
            </a:r>
          </a:p>
          <a:p>
            <a:r>
              <a:rPr lang="en-US" dirty="0" smtClean="0"/>
              <a:t>__________________________________________________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</TotalTime>
  <Words>343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Used to</vt:lpstr>
      <vt:lpstr>We use USED TO to talk about past states that are no longer true</vt:lpstr>
      <vt:lpstr>We use used to to talk about past states or actions which happened regularly in the past but do not happen anymore.</vt:lpstr>
      <vt:lpstr>When we talk about single actions that happened only once or that did not happen regularly, we use the Past Simple, not used to.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Used to</dc:title>
  <dc:creator>user</dc:creator>
  <cp:lastModifiedBy>user</cp:lastModifiedBy>
  <cp:revision>2</cp:revision>
  <dcterms:created xsi:type="dcterms:W3CDTF">2021-11-02T10:29:26Z</dcterms:created>
  <dcterms:modified xsi:type="dcterms:W3CDTF">2021-11-02T10:42:55Z</dcterms:modified>
</cp:coreProperties>
</file>