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58" r:id="rId13"/>
    <p:sldId id="257" r:id="rId14"/>
    <p:sldId id="263" r:id="rId15"/>
    <p:sldId id="264" r:id="rId16"/>
    <p:sldId id="265" r:id="rId17"/>
    <p:sldId id="266" r:id="rId18"/>
    <p:sldId id="268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38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925E3AF-F01E-4E05-8E0B-7DD572EDCF2C}" type="datetimeFigureOut">
              <a:rPr lang="es-ES" smtClean="0"/>
              <a:pPr/>
              <a:t>23/12/2021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0566601-0AFE-4C0D-98DF-EDD0959AAF46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060849"/>
            <a:ext cx="7918648" cy="2088232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 smtClean="0"/>
              <a:t>3rd </a:t>
            </a:r>
            <a:r>
              <a:rPr lang="es-ES" sz="3200" b="1" dirty="0" err="1" smtClean="0"/>
              <a:t>conditional</a:t>
            </a:r>
            <a:r>
              <a:rPr lang="es-ES" sz="3200" b="1" dirty="0" smtClean="0"/>
              <a:t>:</a:t>
            </a: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 err="1" smtClean="0"/>
              <a:t>If</a:t>
            </a:r>
            <a:r>
              <a:rPr lang="es-ES" sz="2400" b="1" dirty="0" smtClean="0"/>
              <a:t>+ Past Perfect Simple + would have+ </a:t>
            </a:r>
            <a:r>
              <a:rPr lang="es-ES" sz="2400" b="1" dirty="0" err="1" smtClean="0"/>
              <a:t>past</a:t>
            </a:r>
            <a:r>
              <a:rPr lang="es-ES" sz="2400" b="1" dirty="0" smtClean="0"/>
              <a:t> participle</a:t>
            </a:r>
            <a:br>
              <a:rPr lang="es-ES" sz="2400" b="1" dirty="0" smtClean="0"/>
            </a:br>
            <a:r>
              <a:rPr lang="es-ES" sz="2400" b="1" dirty="0" smtClean="0"/>
              <a:t/>
            </a:r>
            <a:br>
              <a:rPr lang="es-ES" sz="2400" b="1" dirty="0" smtClean="0"/>
            </a:br>
            <a:endParaRPr lang="es-E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10243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 ______________ (call) Bob if I ___________ (not/lose) his number.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900113" y="4149725"/>
            <a:ext cx="43926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could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have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called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187450" y="4581525"/>
            <a:ext cx="33845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hadn’t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lost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pic>
        <p:nvPicPr>
          <p:cNvPr id="10246" name="Picture 2" descr="C:\Documents and Settings\JANET\Local Settings\Temporary Internet Files\Content.IE5\U9EBNB5T\MC90043257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198913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742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11267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If you __________ (go) to the theatre, you ____________ (enjoy) the play.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700338" y="4076700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gone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067175" y="4508500"/>
            <a:ext cx="4392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‘d have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enjoyed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pic>
        <p:nvPicPr>
          <p:cNvPr id="11270" name="Picture 2" descr="C:\Documents and Settings\JANET\Local Settings\Temporary Internet Files\Content.IE5\7MPFNW3E\MC9000363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21336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766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11560" y="1340768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 err="1" smtClean="0"/>
              <a:t>What</a:t>
            </a:r>
            <a:r>
              <a:rPr lang="es-ES" sz="3600" dirty="0" smtClean="0"/>
              <a:t> would have </a:t>
            </a:r>
            <a:r>
              <a:rPr lang="es-ES" sz="3600" dirty="0" err="1" smtClean="0"/>
              <a:t>happened</a:t>
            </a:r>
            <a:r>
              <a:rPr lang="es-ES" sz="3600" dirty="0" smtClean="0"/>
              <a:t> </a:t>
            </a:r>
            <a:r>
              <a:rPr lang="es-ES" sz="3600" dirty="0" err="1" smtClean="0"/>
              <a:t>if</a:t>
            </a:r>
            <a:r>
              <a:rPr lang="es-ES" sz="3600" dirty="0" smtClean="0"/>
              <a:t>…?</a:t>
            </a:r>
          </a:p>
          <a:p>
            <a:endParaRPr lang="es-ES" sz="3600" dirty="0" smtClean="0"/>
          </a:p>
          <a:p>
            <a:endParaRPr lang="es-ES" sz="3600" dirty="0" smtClean="0"/>
          </a:p>
          <a:p>
            <a:pPr algn="ctr"/>
            <a:r>
              <a:rPr lang="es-ES" sz="3600" dirty="0" smtClean="0"/>
              <a:t>Be </a:t>
            </a:r>
            <a:r>
              <a:rPr lang="es-ES" sz="3600" dirty="0" err="1" smtClean="0"/>
              <a:t>creative</a:t>
            </a:r>
            <a:r>
              <a:rPr lang="es-ES" sz="3600" dirty="0" smtClean="0"/>
              <a:t>!</a:t>
            </a:r>
            <a:endParaRPr lang="es-ES" sz="3600" dirty="0"/>
          </a:p>
        </p:txBody>
      </p:sp>
      <p:pic>
        <p:nvPicPr>
          <p:cNvPr id="17410" name="Picture 2" descr="http://www.pisitoenmadrid.com/blog/wp-content/uploads/2012/06/creativid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789040"/>
            <a:ext cx="2602699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48478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1. ..</a:t>
            </a:r>
            <a:r>
              <a:rPr lang="es-ES" sz="2800" dirty="0" err="1" smtClean="0"/>
              <a:t>Jesus</a:t>
            </a:r>
            <a:r>
              <a:rPr lang="es-ES" sz="2800" dirty="0" smtClean="0"/>
              <a:t> </a:t>
            </a:r>
            <a:r>
              <a:rPr lang="es-ES" sz="2800" dirty="0" err="1" smtClean="0"/>
              <a:t>Christ</a:t>
            </a:r>
            <a:r>
              <a:rPr lang="es-ES" sz="2800" dirty="0" smtClean="0"/>
              <a:t> </a:t>
            </a:r>
            <a:r>
              <a:rPr lang="es-ES" sz="2800" dirty="0" err="1" smtClean="0"/>
              <a:t>had</a:t>
            </a:r>
            <a:r>
              <a:rPr lang="es-ES" sz="2800" dirty="0" smtClean="0"/>
              <a:t> </a:t>
            </a:r>
            <a:r>
              <a:rPr lang="es-ES" sz="2800" dirty="0" err="1" smtClean="0"/>
              <a:t>not</a:t>
            </a:r>
            <a:r>
              <a:rPr lang="es-ES" sz="2800" dirty="0" smtClean="0"/>
              <a:t> </a:t>
            </a:r>
            <a:r>
              <a:rPr lang="es-ES" sz="2800" dirty="0" err="1" smtClean="0"/>
              <a:t>died</a:t>
            </a:r>
            <a:r>
              <a:rPr lang="es-ES" sz="2800" dirty="0" smtClean="0"/>
              <a:t> </a:t>
            </a:r>
            <a:r>
              <a:rPr lang="es-ES" sz="2800" dirty="0" err="1" smtClean="0"/>
              <a:t>on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cross</a:t>
            </a:r>
            <a:r>
              <a:rPr lang="es-ES" sz="2800" dirty="0" smtClean="0"/>
              <a:t>?</a:t>
            </a:r>
            <a:endParaRPr lang="es-ES" sz="2800" dirty="0"/>
          </a:p>
        </p:txBody>
      </p:sp>
      <p:pic>
        <p:nvPicPr>
          <p:cNvPr id="18434" name="Picture 2" descr="http://yubless.com/ImgsArtista/img/jesus-cruz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294388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48478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1" smtClean="0"/>
              <a:t>2. ..dinosaurs had not become extinct?</a:t>
            </a:r>
            <a:endParaRPr lang="en-GB" sz="2800" noProof="1"/>
          </a:p>
        </p:txBody>
      </p:sp>
      <p:sp>
        <p:nvSpPr>
          <p:cNvPr id="20482" name="AutoShape 2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484" name="AutoShape 4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488" name="Picture 8" descr="http://www.ibiblio.org/Dave/Dr-Fun/df200512/df20051216.jpg"/>
          <p:cNvPicPr>
            <a:picLocks noChangeAspect="1" noChangeArrowheads="1"/>
          </p:cNvPicPr>
          <p:nvPr/>
        </p:nvPicPr>
        <p:blipFill>
          <a:blip r:embed="rId2" cstate="print"/>
          <a:srcRect l="2461" t="5741" r="12303"/>
          <a:stretch>
            <a:fillRect/>
          </a:stretch>
        </p:blipFill>
        <p:spPr bwMode="auto">
          <a:xfrm>
            <a:off x="1769783" y="2179385"/>
            <a:ext cx="5195792" cy="4309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48478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1" smtClean="0"/>
              <a:t>3. The three wise men had been women?</a:t>
            </a:r>
            <a:endParaRPr lang="en-GB" sz="2800" noProof="1"/>
          </a:p>
        </p:txBody>
      </p:sp>
      <p:sp>
        <p:nvSpPr>
          <p:cNvPr id="20482" name="AutoShape 2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484" name="AutoShape 4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1508" name="Picture 4" descr="https://travonfree.files.wordpress.com/2011/12/three_wise_men_2317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132856"/>
            <a:ext cx="4762500" cy="3800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48478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1" smtClean="0"/>
              <a:t>4. The wheel had not been invented?</a:t>
            </a:r>
            <a:endParaRPr lang="en-GB" sz="2800" noProof="1"/>
          </a:p>
        </p:txBody>
      </p:sp>
      <p:sp>
        <p:nvSpPr>
          <p:cNvPr id="20482" name="AutoShape 2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484" name="AutoShape 4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2530" name="Picture 2" descr="http://cdn5.dibujos.net/dibujos/pintados/201311/creacion-de-la-rueda-culturas-prehistoria-pintado-por-karoliinna-98067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060848"/>
            <a:ext cx="5715000" cy="4476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48478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1" smtClean="0"/>
              <a:t>5. The electricity had not been discovered?</a:t>
            </a:r>
            <a:endParaRPr lang="en-GB" sz="2800" noProof="1"/>
          </a:p>
        </p:txBody>
      </p:sp>
      <p:sp>
        <p:nvSpPr>
          <p:cNvPr id="20482" name="AutoShape 2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484" name="AutoShape 4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554" name="AutoShape 2" descr="Resultado de imagen de electricity humo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556" name="AutoShape 4" descr="Resultado de imagen de electricity humo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3558" name="Picture 6" descr="https://myassgeek.files.wordpress.com/2011/06/2010-03-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060848"/>
            <a:ext cx="6096000" cy="3962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484784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1" smtClean="0"/>
              <a:t>6. Schools and high schools had not been invented?</a:t>
            </a:r>
            <a:endParaRPr lang="en-GB" sz="2800" noProof="1"/>
          </a:p>
        </p:txBody>
      </p:sp>
      <p:sp>
        <p:nvSpPr>
          <p:cNvPr id="20482" name="AutoShape 2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484" name="AutoShape 4" descr="Resultado de imagen de dinosaur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554" name="AutoShape 2" descr="Resultado de imagen de electricity humo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556" name="AutoShape 4" descr="Resultado de imagen de electricity humo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4580" name="Picture 4" descr="https://s-media-cache-ak0.pinimg.com/236x/2b/a4/74/2ba474e533bd46e291c6e4190f21a8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046812"/>
            <a:ext cx="3312368" cy="39720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If I __________ (study) harder, I ___________________ (pass) </a:t>
            </a:r>
          </a:p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my exams.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403350" y="4149725"/>
            <a:ext cx="31686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studied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116013" y="4581525"/>
            <a:ext cx="53990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‘d (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would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) have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passed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pic>
        <p:nvPicPr>
          <p:cNvPr id="2054" name="Picture 6" descr="C:\Documents and Settings\JANET\Local Settings\Temporary Internet Files\Content.IE5\7MPFNW3E\MC9002793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133600"/>
            <a:ext cx="2590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618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3075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They _______________(not/have) the accident if they _________ (drive) more carefully.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619250" y="4149725"/>
            <a:ext cx="46085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wouldn’t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have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724525" y="4581525"/>
            <a:ext cx="27352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driven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pic>
        <p:nvPicPr>
          <p:cNvPr id="3078" name="Picture 6" descr="C:\Documents and Settings\JANET\Local Settings\Temporary Internet Files\Content.IE5\U9EBNB5T\MC9000567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2276475"/>
            <a:ext cx="390683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458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4099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If I  _________ (save) my money, I ___________ (buy) a new computer.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331913" y="4149725"/>
            <a:ext cx="28082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saved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116013" y="4508500"/>
            <a:ext cx="3816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‘d have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bought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pic>
        <p:nvPicPr>
          <p:cNvPr id="4102" name="Picture 2" descr="C:\Documents and Settings\JANET\Local Settings\Temporary Internet Files\Content.IE5\BJPFUE46\MC9003352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2133600"/>
            <a:ext cx="2303462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293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5123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If we  _________ (know) you were in hospital we ___________ (come) to visit you.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908175" y="4149725"/>
            <a:ext cx="28082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known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779838" y="4581525"/>
            <a:ext cx="34559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‘d have come</a:t>
            </a:r>
          </a:p>
        </p:txBody>
      </p:sp>
      <p:pic>
        <p:nvPicPr>
          <p:cNvPr id="5126" name="Picture 2" descr="C:\Documents and Settings\JANET\Local Settings\Temporary Internet Files\Content.IE5\U9EBNB5T\MC9003590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1916113"/>
            <a:ext cx="196215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770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She __________ (be) happier if she ____________ (not/marry) him.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187450" y="4076700"/>
            <a:ext cx="3168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‘d have been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95288" y="4581525"/>
            <a:ext cx="41052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hadn’t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married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pic>
        <p:nvPicPr>
          <p:cNvPr id="6150" name="Picture 2" descr="C:\Documents and Settings\JANET\Local Settings\Temporary Internet Files\Content.IE5\U9EBNB5T\MC9000890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2133600"/>
            <a:ext cx="1476375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123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7171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If it ___________ (not/rain), we  _______________ (go) to the beach.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692275" y="4149725"/>
            <a:ext cx="34559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hadn’t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rained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187450" y="4581525"/>
            <a:ext cx="41052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could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have gone</a:t>
            </a:r>
          </a:p>
        </p:txBody>
      </p:sp>
      <p:pic>
        <p:nvPicPr>
          <p:cNvPr id="7174" name="Picture 2" descr="C:\Documents and Settings\JANET\Local Settings\Temporary Internet Files\Content.IE5\7MPFNW3E\MC9002927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1989138"/>
            <a:ext cx="2403475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23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8195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________________ 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(not/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get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) the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sack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if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__________ 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(not/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late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so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often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691680" y="4077072"/>
            <a:ext cx="4535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wouldn’t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have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got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004048" y="4509120"/>
            <a:ext cx="31670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hadn’t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been</a:t>
            </a:r>
          </a:p>
        </p:txBody>
      </p:sp>
      <p:pic>
        <p:nvPicPr>
          <p:cNvPr id="8198" name="Picture 4" descr="C:\Documents and Settings\JANET\Local Settings\Temporary Internet Files\Content.IE5\LLDLLTPX\MC9002333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2133600"/>
            <a:ext cx="1789112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66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55234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third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conditional</a:t>
            </a:r>
            <a:endParaRPr lang="fr-FR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for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unreal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in the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past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, </a:t>
            </a:r>
            <a:r>
              <a:rPr lang="fr-FR" sz="36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often</a:t>
            </a:r>
            <a:r>
              <a:rPr lang="fr-FR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 regrets.</a:t>
            </a:r>
          </a:p>
        </p:txBody>
      </p:sp>
      <p:sp>
        <p:nvSpPr>
          <p:cNvPr id="9219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What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_________________ (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you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/do) if I ____________ </a:t>
            </a:r>
            <a:r>
              <a:rPr lang="fr-FR" sz="2800" dirty="0" smtClean="0">
                <a:solidFill>
                  <a:srgbClr val="FF0000"/>
                </a:solidFill>
                <a:latin typeface="Ravie" pitchFamily="82" charset="0"/>
              </a:rPr>
              <a:t>(not/</a:t>
            </a:r>
            <a:r>
              <a:rPr lang="fr-FR" sz="2800" dirty="0" err="1" smtClean="0">
                <a:solidFill>
                  <a:srgbClr val="FF0000"/>
                </a:solidFill>
                <a:latin typeface="Ravie" pitchFamily="82" charset="0"/>
              </a:rPr>
              <a:t>pick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you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up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at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 the </a:t>
            </a:r>
            <a:r>
              <a:rPr lang="fr-FR" sz="2800" dirty="0" err="1">
                <a:solidFill>
                  <a:srgbClr val="FF0000"/>
                </a:solidFill>
                <a:latin typeface="Ravie" pitchFamily="82" charset="0"/>
              </a:rPr>
              <a:t>airport</a:t>
            </a:r>
            <a:r>
              <a:rPr lang="fr-FR" sz="2800" dirty="0">
                <a:solidFill>
                  <a:srgbClr val="FF0000"/>
                </a:solidFill>
                <a:latin typeface="Ravie" pitchFamily="82" charset="0"/>
              </a:rPr>
              <a:t>?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547813" y="4076700"/>
            <a:ext cx="5472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would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have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done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331640" y="4581128"/>
            <a:ext cx="37449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hadn’t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2">
                    <a:lumMod val="75000"/>
                  </a:schemeClr>
                </a:solidFill>
                <a:latin typeface="Ravie" pitchFamily="82" charset="0"/>
              </a:rPr>
              <a:t>picked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Ravie" pitchFamily="82" charset="0"/>
            </a:endParaRPr>
          </a:p>
        </p:txBody>
      </p:sp>
      <p:pic>
        <p:nvPicPr>
          <p:cNvPr id="9222" name="Picture 4" descr="C:\Documents and Settings\JANET\Local Settings\Temporary Internet Files\Content.IE5\BJPFUE46\MC9002899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2060575"/>
            <a:ext cx="2457450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652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85</TotalTime>
  <Words>415</Words>
  <Application>Microsoft Office PowerPoint</Application>
  <PresentationFormat>On-screen Show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Brío</vt:lpstr>
      <vt:lpstr>3rd conditional:  If+ Past Perfect Simple + would have+ past participle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Ucenik</cp:lastModifiedBy>
  <cp:revision>15</cp:revision>
  <dcterms:created xsi:type="dcterms:W3CDTF">2015-04-19T21:04:32Z</dcterms:created>
  <dcterms:modified xsi:type="dcterms:W3CDTF">2021-12-23T13:03:53Z</dcterms:modified>
</cp:coreProperties>
</file>