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78" r:id="rId9"/>
    <p:sldId id="279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>
        <p:scale>
          <a:sx n="76" d="100"/>
          <a:sy n="76" d="100"/>
        </p:scale>
        <p:origin x="-96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9AC632-9A96-4A31-8836-4B932B1BF46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054E009-9CC8-46A5-A10E-F118056368B6}">
      <dgm:prSet/>
      <dgm:spPr/>
      <dgm:t>
        <a:bodyPr/>
        <a:lstStyle/>
        <a:p>
          <a:pPr rtl="0"/>
          <a:r>
            <a:rPr lang="sr-Latn-ME" smtClean="0"/>
            <a:t>Glagolski oblici</a:t>
          </a:r>
          <a:br>
            <a:rPr lang="sr-Latn-ME" smtClean="0"/>
          </a:br>
          <a:endParaRPr lang="en-US"/>
        </a:p>
      </dgm:t>
    </dgm:pt>
    <dgm:pt modelId="{D786C70F-C21F-454E-90D1-EBDA722C52DA}" type="parTrans" cxnId="{63B08C0E-261C-41FD-A266-AEE537340A37}">
      <dgm:prSet/>
      <dgm:spPr/>
      <dgm:t>
        <a:bodyPr/>
        <a:lstStyle/>
        <a:p>
          <a:endParaRPr lang="en-US"/>
        </a:p>
      </dgm:t>
    </dgm:pt>
    <dgm:pt modelId="{0456FE9B-9837-4593-9899-144ADC9E73D8}" type="sibTrans" cxnId="{63B08C0E-261C-41FD-A266-AEE537340A37}">
      <dgm:prSet/>
      <dgm:spPr/>
      <dgm:t>
        <a:bodyPr/>
        <a:lstStyle/>
        <a:p>
          <a:endParaRPr lang="en-US"/>
        </a:p>
      </dgm:t>
    </dgm:pt>
    <dgm:pt modelId="{4E813FD6-D4BB-413E-8A70-A0DBB6FAA762}" type="pres">
      <dgm:prSet presAssocID="{CD9AC632-9A96-4A31-8836-4B932B1BF46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8434F6-0C84-416D-823F-D389C0EEE690}" type="pres">
      <dgm:prSet presAssocID="{D054E009-9CC8-46A5-A10E-F118056368B6}" presName="circle1" presStyleLbl="node1" presStyleIdx="0" presStyleCnt="1"/>
      <dgm:spPr/>
    </dgm:pt>
    <dgm:pt modelId="{387367E6-9727-48C0-B5B8-0E53C3B08CEC}" type="pres">
      <dgm:prSet presAssocID="{D054E009-9CC8-46A5-A10E-F118056368B6}" presName="space" presStyleCnt="0"/>
      <dgm:spPr/>
    </dgm:pt>
    <dgm:pt modelId="{26239C31-0409-4008-BA98-3A2FB2967AE3}" type="pres">
      <dgm:prSet presAssocID="{D054E009-9CC8-46A5-A10E-F118056368B6}" presName="rect1" presStyleLbl="alignAcc1" presStyleIdx="0" presStyleCnt="1"/>
      <dgm:spPr/>
      <dgm:t>
        <a:bodyPr/>
        <a:lstStyle/>
        <a:p>
          <a:endParaRPr lang="en-US"/>
        </a:p>
      </dgm:t>
    </dgm:pt>
    <dgm:pt modelId="{5B3C3CD1-825D-4B40-97CE-B00A2C9C47B5}" type="pres">
      <dgm:prSet presAssocID="{D054E009-9CC8-46A5-A10E-F118056368B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558EC6-CE66-4383-A234-0456399ED868}" type="presOf" srcId="{CD9AC632-9A96-4A31-8836-4B932B1BF46C}" destId="{4E813FD6-D4BB-413E-8A70-A0DBB6FAA762}" srcOrd="0" destOrd="0" presId="urn:microsoft.com/office/officeart/2005/8/layout/target3"/>
    <dgm:cxn modelId="{683D41F3-9F75-4A7D-A71B-ECF2BA251B59}" type="presOf" srcId="{D054E009-9CC8-46A5-A10E-F118056368B6}" destId="{5B3C3CD1-825D-4B40-97CE-B00A2C9C47B5}" srcOrd="1" destOrd="0" presId="urn:microsoft.com/office/officeart/2005/8/layout/target3"/>
    <dgm:cxn modelId="{D9814A78-366E-4820-94EF-0CD68E813897}" type="presOf" srcId="{D054E009-9CC8-46A5-A10E-F118056368B6}" destId="{26239C31-0409-4008-BA98-3A2FB2967AE3}" srcOrd="0" destOrd="0" presId="urn:microsoft.com/office/officeart/2005/8/layout/target3"/>
    <dgm:cxn modelId="{63B08C0E-261C-41FD-A266-AEE537340A37}" srcId="{CD9AC632-9A96-4A31-8836-4B932B1BF46C}" destId="{D054E009-9CC8-46A5-A10E-F118056368B6}" srcOrd="0" destOrd="0" parTransId="{D786C70F-C21F-454E-90D1-EBDA722C52DA}" sibTransId="{0456FE9B-9837-4593-9899-144ADC9E73D8}"/>
    <dgm:cxn modelId="{C81751BC-6C7C-443C-892D-09048C8DBACA}" type="presParOf" srcId="{4E813FD6-D4BB-413E-8A70-A0DBB6FAA762}" destId="{4B8434F6-0C84-416D-823F-D389C0EEE690}" srcOrd="0" destOrd="0" presId="urn:microsoft.com/office/officeart/2005/8/layout/target3"/>
    <dgm:cxn modelId="{14183FB8-01FF-48F4-9AB9-9EB11E837D89}" type="presParOf" srcId="{4E813FD6-D4BB-413E-8A70-A0DBB6FAA762}" destId="{387367E6-9727-48C0-B5B8-0E53C3B08CEC}" srcOrd="1" destOrd="0" presId="urn:microsoft.com/office/officeart/2005/8/layout/target3"/>
    <dgm:cxn modelId="{2F3D035E-F9CC-4E75-A4FC-21A64E89A9D8}" type="presParOf" srcId="{4E813FD6-D4BB-413E-8A70-A0DBB6FAA762}" destId="{26239C31-0409-4008-BA98-3A2FB2967AE3}" srcOrd="2" destOrd="0" presId="urn:microsoft.com/office/officeart/2005/8/layout/target3"/>
    <dgm:cxn modelId="{26D9D882-C5F6-47BF-8BD0-673285CB360D}" type="presParOf" srcId="{4E813FD6-D4BB-413E-8A70-A0DBB6FAA762}" destId="{5B3C3CD1-825D-4B40-97CE-B00A2C9C47B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B3DF55D-183E-44E0-9BD5-FA46E6B765D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3F6F79-132D-4323-890E-C11D4245E00A}">
      <dgm:prSet/>
      <dgm:spPr/>
      <dgm:t>
        <a:bodyPr/>
        <a:lstStyle/>
        <a:p>
          <a:pPr rtl="0"/>
          <a:r>
            <a:rPr lang="en-US" dirty="0" smtClean="0"/>
            <a:t>1) </a:t>
          </a:r>
          <a:r>
            <a:rPr lang="en-US" dirty="0" err="1" smtClean="0"/>
            <a:t>prezent</a:t>
          </a:r>
          <a:r>
            <a:rPr lang="en-US" dirty="0" smtClean="0"/>
            <a:t> (</a:t>
          </a:r>
          <a:r>
            <a:rPr lang="en-US" dirty="0" err="1" smtClean="0"/>
            <a:t>sadašnje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prost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</a:t>
          </a:r>
          <a:r>
            <a:rPr lang="en-US" dirty="0" smtClean="0"/>
            <a:t> </a:t>
          </a:r>
          <a:r>
            <a:rPr lang="en-US" dirty="0" err="1" smtClean="0"/>
            <a:t>označava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 </a:t>
          </a:r>
          <a:r>
            <a:rPr lang="en-US" dirty="0" err="1" smtClean="0"/>
            <a:t>koja</a:t>
          </a:r>
          <a:r>
            <a:rPr lang="en-US" dirty="0" smtClean="0"/>
            <a:t> se vrši u </a:t>
          </a:r>
          <a:r>
            <a:rPr lang="en-US" dirty="0" err="1" smtClean="0"/>
            <a:t>isto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 </a:t>
          </a:r>
          <a:r>
            <a:rPr lang="en-US" dirty="0" err="1" smtClean="0"/>
            <a:t>kad</a:t>
          </a:r>
          <a:r>
            <a:rPr lang="en-US" dirty="0" smtClean="0"/>
            <a:t> se o </a:t>
          </a:r>
          <a:r>
            <a:rPr lang="en-US" dirty="0" err="1" smtClean="0"/>
            <a:t>njoj</a:t>
          </a:r>
          <a:r>
            <a:rPr lang="en-US" dirty="0" smtClean="0"/>
            <a:t> </a:t>
          </a:r>
          <a:r>
            <a:rPr lang="en-US" dirty="0" err="1" smtClean="0"/>
            <a:t>govori</a:t>
          </a:r>
          <a:r>
            <a:rPr lang="en-US" dirty="0" smtClean="0"/>
            <a:t> </a:t>
          </a:r>
          <a:r>
            <a:rPr lang="en-US" dirty="0" err="1" smtClean="0"/>
            <a:t>ili</a:t>
          </a:r>
          <a:r>
            <a:rPr lang="en-US" dirty="0" smtClean="0"/>
            <a:t> </a:t>
          </a:r>
          <a:r>
            <a:rPr lang="en-US" dirty="0" err="1" smtClean="0"/>
            <a:t>stalno</a:t>
          </a:r>
          <a:r>
            <a:rPr lang="en-US" dirty="0" smtClean="0"/>
            <a:t>, </a:t>
          </a:r>
          <a:r>
            <a:rPr lang="en-US" dirty="0" err="1" smtClean="0"/>
            <a:t>sve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;</a:t>
          </a:r>
          <a:endParaRPr lang="en-US" dirty="0"/>
        </a:p>
      </dgm:t>
    </dgm:pt>
    <dgm:pt modelId="{727CB44D-A595-4D91-BAAE-887F31702003}" type="parTrans" cxnId="{F98166EC-860E-43B1-AEA6-CA06380EE96F}">
      <dgm:prSet/>
      <dgm:spPr/>
      <dgm:t>
        <a:bodyPr/>
        <a:lstStyle/>
        <a:p>
          <a:endParaRPr lang="en-US"/>
        </a:p>
      </dgm:t>
    </dgm:pt>
    <dgm:pt modelId="{DAFFB07C-BBBE-40F5-B576-3CCEBE8D2A00}" type="sibTrans" cxnId="{F98166EC-860E-43B1-AEA6-CA06380EE96F}">
      <dgm:prSet/>
      <dgm:spPr/>
      <dgm:t>
        <a:bodyPr/>
        <a:lstStyle/>
        <a:p>
          <a:endParaRPr lang="en-US"/>
        </a:p>
      </dgm:t>
    </dgm:pt>
    <dgm:pt modelId="{E6193A81-22A8-408F-836F-F0179BC21A22}">
      <dgm:prSet/>
      <dgm:spPr/>
      <dgm:t>
        <a:bodyPr/>
        <a:lstStyle/>
        <a:p>
          <a:pPr rtl="0"/>
          <a:r>
            <a:rPr lang="en-US" dirty="0" err="1" smtClean="0"/>
            <a:t>Prezent</a:t>
          </a:r>
          <a:r>
            <a:rPr lang="en-US" dirty="0" smtClean="0"/>
            <a:t> (jedn. / </a:t>
          </a:r>
          <a:r>
            <a:rPr lang="en-US" dirty="0" err="1" smtClean="0"/>
            <a:t>mn</a:t>
          </a:r>
          <a:r>
            <a:rPr lang="en-US" dirty="0" smtClean="0"/>
            <a:t>.):</a:t>
          </a:r>
          <a:endParaRPr lang="en-US" dirty="0"/>
        </a:p>
      </dgm:t>
    </dgm:pt>
    <dgm:pt modelId="{BEF26151-EDEC-4D5E-BC6C-F4A02B20B590}" type="parTrans" cxnId="{DBB9EFA9-3773-41F1-A744-312B1C5F8B82}">
      <dgm:prSet/>
      <dgm:spPr/>
      <dgm:t>
        <a:bodyPr/>
        <a:lstStyle/>
        <a:p>
          <a:endParaRPr lang="en-US"/>
        </a:p>
      </dgm:t>
    </dgm:pt>
    <dgm:pt modelId="{5FC95BC6-D6E2-4609-8878-14848A2CDCB5}" type="sibTrans" cxnId="{DBB9EFA9-3773-41F1-A744-312B1C5F8B82}">
      <dgm:prSet/>
      <dgm:spPr/>
      <dgm:t>
        <a:bodyPr/>
        <a:lstStyle/>
        <a:p>
          <a:endParaRPr lang="en-US"/>
        </a:p>
      </dgm:t>
    </dgm:pt>
    <dgm:pt modelId="{DBC0FB32-3019-47A4-8634-BB7EC16C0E20}">
      <dgm:prSet/>
      <dgm:spPr/>
      <dgm:t>
        <a:bodyPr/>
        <a:lstStyle/>
        <a:p>
          <a:pPr rtl="0"/>
          <a:r>
            <a:rPr lang="en-US" smtClean="0"/>
            <a:t>1. gledam / gledamo,</a:t>
          </a:r>
          <a:endParaRPr lang="en-US"/>
        </a:p>
      </dgm:t>
    </dgm:pt>
    <dgm:pt modelId="{B91FC780-A94E-4437-B642-FCB4EC7224AC}" type="parTrans" cxnId="{0CD6A395-9808-4772-B16D-C9580A39CCAE}">
      <dgm:prSet/>
      <dgm:spPr/>
      <dgm:t>
        <a:bodyPr/>
        <a:lstStyle/>
        <a:p>
          <a:endParaRPr lang="en-US"/>
        </a:p>
      </dgm:t>
    </dgm:pt>
    <dgm:pt modelId="{8711EF9E-F6F2-4ECC-842D-B855CDA983C2}" type="sibTrans" cxnId="{0CD6A395-9808-4772-B16D-C9580A39CCAE}">
      <dgm:prSet/>
      <dgm:spPr/>
      <dgm:t>
        <a:bodyPr/>
        <a:lstStyle/>
        <a:p>
          <a:endParaRPr lang="en-US"/>
        </a:p>
      </dgm:t>
    </dgm:pt>
    <dgm:pt modelId="{523ED7BA-4FCC-4845-B8B5-43FB03F86566}">
      <dgm:prSet/>
      <dgm:spPr/>
      <dgm:t>
        <a:bodyPr/>
        <a:lstStyle/>
        <a:p>
          <a:pPr rtl="0"/>
          <a:r>
            <a:rPr lang="en-US" smtClean="0"/>
            <a:t>2. gledaš / gledate,</a:t>
          </a:r>
          <a:endParaRPr lang="en-US"/>
        </a:p>
      </dgm:t>
    </dgm:pt>
    <dgm:pt modelId="{FF163066-C556-4051-94B1-07A40BB7DCA9}" type="parTrans" cxnId="{81C4A1C7-A1FF-4521-9FEA-62ED468FFB2E}">
      <dgm:prSet/>
      <dgm:spPr/>
      <dgm:t>
        <a:bodyPr/>
        <a:lstStyle/>
        <a:p>
          <a:endParaRPr lang="en-US"/>
        </a:p>
      </dgm:t>
    </dgm:pt>
    <dgm:pt modelId="{356C25D8-B20A-4088-8461-69217E1CCFE6}" type="sibTrans" cxnId="{81C4A1C7-A1FF-4521-9FEA-62ED468FFB2E}">
      <dgm:prSet/>
      <dgm:spPr/>
      <dgm:t>
        <a:bodyPr/>
        <a:lstStyle/>
        <a:p>
          <a:endParaRPr lang="en-US"/>
        </a:p>
      </dgm:t>
    </dgm:pt>
    <dgm:pt modelId="{76F53DAF-80E5-42C3-890C-8442ECE30CAB}">
      <dgm:prSet/>
      <dgm:spPr/>
      <dgm:t>
        <a:bodyPr/>
        <a:lstStyle/>
        <a:p>
          <a:pPr rtl="0"/>
          <a:r>
            <a:rPr lang="en-US" smtClean="0"/>
            <a:t>3. gleda / gledaju.</a:t>
          </a:r>
          <a:endParaRPr lang="en-US"/>
        </a:p>
      </dgm:t>
    </dgm:pt>
    <dgm:pt modelId="{91D21881-B2B5-4593-8BE9-45E04E3D6823}" type="parTrans" cxnId="{AB77132E-EC27-429B-8BB5-C852F5FB5A42}">
      <dgm:prSet/>
      <dgm:spPr/>
      <dgm:t>
        <a:bodyPr/>
        <a:lstStyle/>
        <a:p>
          <a:endParaRPr lang="en-US"/>
        </a:p>
      </dgm:t>
    </dgm:pt>
    <dgm:pt modelId="{63CE912D-3C57-4A3B-B283-D48C16DA5089}" type="sibTrans" cxnId="{AB77132E-EC27-429B-8BB5-C852F5FB5A42}">
      <dgm:prSet/>
      <dgm:spPr/>
      <dgm:t>
        <a:bodyPr/>
        <a:lstStyle/>
        <a:p>
          <a:endParaRPr lang="en-US"/>
        </a:p>
      </dgm:t>
    </dgm:pt>
    <dgm:pt modelId="{E8029703-40DA-42FA-BB42-A03DE5D1C9F4}" type="pres">
      <dgm:prSet presAssocID="{7B3DF55D-183E-44E0-9BD5-FA46E6B765D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D864A12-3696-4534-B4DE-3E8357181E33}" type="pres">
      <dgm:prSet presAssocID="{8D3F6F79-132D-4323-890E-C11D4245E00A}" presName="root" presStyleCnt="0"/>
      <dgm:spPr/>
    </dgm:pt>
    <dgm:pt modelId="{E26D4CE1-A1EF-46A0-9084-DCE17AA476CD}" type="pres">
      <dgm:prSet presAssocID="{8D3F6F79-132D-4323-890E-C11D4245E00A}" presName="rootComposite" presStyleCnt="0"/>
      <dgm:spPr/>
    </dgm:pt>
    <dgm:pt modelId="{E68851BC-455B-4DF1-83C7-3934338233D3}" type="pres">
      <dgm:prSet presAssocID="{8D3F6F79-132D-4323-890E-C11D4245E00A}" presName="rootText" presStyleLbl="node1" presStyleIdx="0" presStyleCnt="1" custScaleX="724956"/>
      <dgm:spPr/>
      <dgm:t>
        <a:bodyPr/>
        <a:lstStyle/>
        <a:p>
          <a:endParaRPr lang="en-US"/>
        </a:p>
      </dgm:t>
    </dgm:pt>
    <dgm:pt modelId="{495DAADA-7527-4E40-BF8A-04156E7ABAE2}" type="pres">
      <dgm:prSet presAssocID="{8D3F6F79-132D-4323-890E-C11D4245E00A}" presName="rootConnector" presStyleLbl="node1" presStyleIdx="0" presStyleCnt="1"/>
      <dgm:spPr/>
      <dgm:t>
        <a:bodyPr/>
        <a:lstStyle/>
        <a:p>
          <a:endParaRPr lang="en-US"/>
        </a:p>
      </dgm:t>
    </dgm:pt>
    <dgm:pt modelId="{57F23DA2-F5DD-41F8-B677-DEDFBC28AAF1}" type="pres">
      <dgm:prSet presAssocID="{8D3F6F79-132D-4323-890E-C11D4245E00A}" presName="childShape" presStyleCnt="0"/>
      <dgm:spPr/>
    </dgm:pt>
    <dgm:pt modelId="{A78121A3-040B-4842-9F3A-DE6241A0D2D2}" type="pres">
      <dgm:prSet presAssocID="{BEF26151-EDEC-4D5E-BC6C-F4A02B20B590}" presName="Name13" presStyleLbl="parChTrans1D2" presStyleIdx="0" presStyleCnt="4"/>
      <dgm:spPr/>
      <dgm:t>
        <a:bodyPr/>
        <a:lstStyle/>
        <a:p>
          <a:endParaRPr lang="en-US"/>
        </a:p>
      </dgm:t>
    </dgm:pt>
    <dgm:pt modelId="{DC963CBF-6B6E-48FD-A3E0-0FEC2FE8496A}" type="pres">
      <dgm:prSet presAssocID="{E6193A81-22A8-408F-836F-F0179BC21A2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C0712-C59A-4EC3-95D7-BE43F6D6457A}" type="pres">
      <dgm:prSet presAssocID="{B91FC780-A94E-4437-B642-FCB4EC7224AC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714DEDF-5182-434C-A27E-847C9255DADB}" type="pres">
      <dgm:prSet presAssocID="{DBC0FB32-3019-47A4-8634-BB7EC16C0E20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24ABC-9C83-495B-A1EB-3A9FC94FB1B4}" type="pres">
      <dgm:prSet presAssocID="{FF163066-C556-4051-94B1-07A40BB7DCA9}" presName="Name13" presStyleLbl="parChTrans1D2" presStyleIdx="2" presStyleCnt="4"/>
      <dgm:spPr/>
      <dgm:t>
        <a:bodyPr/>
        <a:lstStyle/>
        <a:p>
          <a:endParaRPr lang="en-US"/>
        </a:p>
      </dgm:t>
    </dgm:pt>
    <dgm:pt modelId="{8E84A6F5-61CB-448C-B438-6B74476FCACA}" type="pres">
      <dgm:prSet presAssocID="{523ED7BA-4FCC-4845-B8B5-43FB03F86566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3339A-0750-445B-8D48-D051CA11A822}" type="pres">
      <dgm:prSet presAssocID="{91D21881-B2B5-4593-8BE9-45E04E3D6823}" presName="Name13" presStyleLbl="parChTrans1D2" presStyleIdx="3" presStyleCnt="4"/>
      <dgm:spPr/>
      <dgm:t>
        <a:bodyPr/>
        <a:lstStyle/>
        <a:p>
          <a:endParaRPr lang="en-US"/>
        </a:p>
      </dgm:t>
    </dgm:pt>
    <dgm:pt modelId="{11744F95-AE36-4D0B-9B8F-1FCD39B2B20A}" type="pres">
      <dgm:prSet presAssocID="{76F53DAF-80E5-42C3-890C-8442ECE30CAB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DDA444-B774-4C10-8813-876F65C80CAC}" type="presOf" srcId="{BEF26151-EDEC-4D5E-BC6C-F4A02B20B590}" destId="{A78121A3-040B-4842-9F3A-DE6241A0D2D2}" srcOrd="0" destOrd="0" presId="urn:microsoft.com/office/officeart/2005/8/layout/hierarchy3"/>
    <dgm:cxn modelId="{5565DC1C-49FF-479F-A4A3-3C1B9D6B0A06}" type="presOf" srcId="{8D3F6F79-132D-4323-890E-C11D4245E00A}" destId="{E68851BC-455B-4DF1-83C7-3934338233D3}" srcOrd="0" destOrd="0" presId="urn:microsoft.com/office/officeart/2005/8/layout/hierarchy3"/>
    <dgm:cxn modelId="{F0EF1466-F2AB-42BE-B825-8B309BF35A58}" type="presOf" srcId="{91D21881-B2B5-4593-8BE9-45E04E3D6823}" destId="{2453339A-0750-445B-8D48-D051CA11A822}" srcOrd="0" destOrd="0" presId="urn:microsoft.com/office/officeart/2005/8/layout/hierarchy3"/>
    <dgm:cxn modelId="{08B7B176-4198-4BAD-AAEF-D0680992AF67}" type="presOf" srcId="{76F53DAF-80E5-42C3-890C-8442ECE30CAB}" destId="{11744F95-AE36-4D0B-9B8F-1FCD39B2B20A}" srcOrd="0" destOrd="0" presId="urn:microsoft.com/office/officeart/2005/8/layout/hierarchy3"/>
    <dgm:cxn modelId="{C9FE3FA8-AA9C-4A1A-9862-9C5698EC695A}" type="presOf" srcId="{FF163066-C556-4051-94B1-07A40BB7DCA9}" destId="{EBD24ABC-9C83-495B-A1EB-3A9FC94FB1B4}" srcOrd="0" destOrd="0" presId="urn:microsoft.com/office/officeart/2005/8/layout/hierarchy3"/>
    <dgm:cxn modelId="{8D99D07D-C748-4FE8-80E8-EF80D7807585}" type="presOf" srcId="{8D3F6F79-132D-4323-890E-C11D4245E00A}" destId="{495DAADA-7527-4E40-BF8A-04156E7ABAE2}" srcOrd="1" destOrd="0" presId="urn:microsoft.com/office/officeart/2005/8/layout/hierarchy3"/>
    <dgm:cxn modelId="{DBB9EFA9-3773-41F1-A744-312B1C5F8B82}" srcId="{8D3F6F79-132D-4323-890E-C11D4245E00A}" destId="{E6193A81-22A8-408F-836F-F0179BC21A22}" srcOrd="0" destOrd="0" parTransId="{BEF26151-EDEC-4D5E-BC6C-F4A02B20B590}" sibTransId="{5FC95BC6-D6E2-4609-8878-14848A2CDCB5}"/>
    <dgm:cxn modelId="{81C4A1C7-A1FF-4521-9FEA-62ED468FFB2E}" srcId="{8D3F6F79-132D-4323-890E-C11D4245E00A}" destId="{523ED7BA-4FCC-4845-B8B5-43FB03F86566}" srcOrd="2" destOrd="0" parTransId="{FF163066-C556-4051-94B1-07A40BB7DCA9}" sibTransId="{356C25D8-B20A-4088-8461-69217E1CCFE6}"/>
    <dgm:cxn modelId="{F98166EC-860E-43B1-AEA6-CA06380EE96F}" srcId="{7B3DF55D-183E-44E0-9BD5-FA46E6B765DF}" destId="{8D3F6F79-132D-4323-890E-C11D4245E00A}" srcOrd="0" destOrd="0" parTransId="{727CB44D-A595-4D91-BAAE-887F31702003}" sibTransId="{DAFFB07C-BBBE-40F5-B576-3CCEBE8D2A00}"/>
    <dgm:cxn modelId="{AB77132E-EC27-429B-8BB5-C852F5FB5A42}" srcId="{8D3F6F79-132D-4323-890E-C11D4245E00A}" destId="{76F53DAF-80E5-42C3-890C-8442ECE30CAB}" srcOrd="3" destOrd="0" parTransId="{91D21881-B2B5-4593-8BE9-45E04E3D6823}" sibTransId="{63CE912D-3C57-4A3B-B283-D48C16DA5089}"/>
    <dgm:cxn modelId="{CC2E38F7-B4C8-42C2-A6F1-B1496A9755AE}" type="presOf" srcId="{7B3DF55D-183E-44E0-9BD5-FA46E6B765DF}" destId="{E8029703-40DA-42FA-BB42-A03DE5D1C9F4}" srcOrd="0" destOrd="0" presId="urn:microsoft.com/office/officeart/2005/8/layout/hierarchy3"/>
    <dgm:cxn modelId="{0CD6A395-9808-4772-B16D-C9580A39CCAE}" srcId="{8D3F6F79-132D-4323-890E-C11D4245E00A}" destId="{DBC0FB32-3019-47A4-8634-BB7EC16C0E20}" srcOrd="1" destOrd="0" parTransId="{B91FC780-A94E-4437-B642-FCB4EC7224AC}" sibTransId="{8711EF9E-F6F2-4ECC-842D-B855CDA983C2}"/>
    <dgm:cxn modelId="{57332376-6F9E-4975-9400-F5C5B2A2D664}" type="presOf" srcId="{B91FC780-A94E-4437-B642-FCB4EC7224AC}" destId="{1B4C0712-C59A-4EC3-95D7-BE43F6D6457A}" srcOrd="0" destOrd="0" presId="urn:microsoft.com/office/officeart/2005/8/layout/hierarchy3"/>
    <dgm:cxn modelId="{E8A16921-2CDC-447F-A89C-5D8DF296605A}" type="presOf" srcId="{523ED7BA-4FCC-4845-B8B5-43FB03F86566}" destId="{8E84A6F5-61CB-448C-B438-6B74476FCACA}" srcOrd="0" destOrd="0" presId="urn:microsoft.com/office/officeart/2005/8/layout/hierarchy3"/>
    <dgm:cxn modelId="{E3BBCB5A-E95E-488A-A92C-E4E9B6EE1F4E}" type="presOf" srcId="{E6193A81-22A8-408F-836F-F0179BC21A22}" destId="{DC963CBF-6B6E-48FD-A3E0-0FEC2FE8496A}" srcOrd="0" destOrd="0" presId="urn:microsoft.com/office/officeart/2005/8/layout/hierarchy3"/>
    <dgm:cxn modelId="{9EBAE9A7-55FD-4685-AE76-15328D6D5AC6}" type="presOf" srcId="{DBC0FB32-3019-47A4-8634-BB7EC16C0E20}" destId="{0714DEDF-5182-434C-A27E-847C9255DADB}" srcOrd="0" destOrd="0" presId="urn:microsoft.com/office/officeart/2005/8/layout/hierarchy3"/>
    <dgm:cxn modelId="{5C79185B-C4BB-4AA3-BC3C-692543AD896B}" type="presParOf" srcId="{E8029703-40DA-42FA-BB42-A03DE5D1C9F4}" destId="{0D864A12-3696-4534-B4DE-3E8357181E33}" srcOrd="0" destOrd="0" presId="urn:microsoft.com/office/officeart/2005/8/layout/hierarchy3"/>
    <dgm:cxn modelId="{929188F1-171A-46D4-BC86-3FEF259A6B43}" type="presParOf" srcId="{0D864A12-3696-4534-B4DE-3E8357181E33}" destId="{E26D4CE1-A1EF-46A0-9084-DCE17AA476CD}" srcOrd="0" destOrd="0" presId="urn:microsoft.com/office/officeart/2005/8/layout/hierarchy3"/>
    <dgm:cxn modelId="{C384446F-9ADD-4224-8BC9-BF7B628DEBC0}" type="presParOf" srcId="{E26D4CE1-A1EF-46A0-9084-DCE17AA476CD}" destId="{E68851BC-455B-4DF1-83C7-3934338233D3}" srcOrd="0" destOrd="0" presId="urn:microsoft.com/office/officeart/2005/8/layout/hierarchy3"/>
    <dgm:cxn modelId="{07508DEB-6206-497C-ADA7-9EE35C945E0C}" type="presParOf" srcId="{E26D4CE1-A1EF-46A0-9084-DCE17AA476CD}" destId="{495DAADA-7527-4E40-BF8A-04156E7ABAE2}" srcOrd="1" destOrd="0" presId="urn:microsoft.com/office/officeart/2005/8/layout/hierarchy3"/>
    <dgm:cxn modelId="{C4BABEB6-FDCF-4DE7-BBC4-325D40D45F5A}" type="presParOf" srcId="{0D864A12-3696-4534-B4DE-3E8357181E33}" destId="{57F23DA2-F5DD-41F8-B677-DEDFBC28AAF1}" srcOrd="1" destOrd="0" presId="urn:microsoft.com/office/officeart/2005/8/layout/hierarchy3"/>
    <dgm:cxn modelId="{269D8A44-338B-470E-86F6-45CECCD8496C}" type="presParOf" srcId="{57F23DA2-F5DD-41F8-B677-DEDFBC28AAF1}" destId="{A78121A3-040B-4842-9F3A-DE6241A0D2D2}" srcOrd="0" destOrd="0" presId="urn:microsoft.com/office/officeart/2005/8/layout/hierarchy3"/>
    <dgm:cxn modelId="{953E5A89-57A9-4C19-A0D2-55160F25E5C6}" type="presParOf" srcId="{57F23DA2-F5DD-41F8-B677-DEDFBC28AAF1}" destId="{DC963CBF-6B6E-48FD-A3E0-0FEC2FE8496A}" srcOrd="1" destOrd="0" presId="urn:microsoft.com/office/officeart/2005/8/layout/hierarchy3"/>
    <dgm:cxn modelId="{59B92CD0-BFB0-4CE2-970D-C19848540010}" type="presParOf" srcId="{57F23DA2-F5DD-41F8-B677-DEDFBC28AAF1}" destId="{1B4C0712-C59A-4EC3-95D7-BE43F6D6457A}" srcOrd="2" destOrd="0" presId="urn:microsoft.com/office/officeart/2005/8/layout/hierarchy3"/>
    <dgm:cxn modelId="{D3B4F701-97EF-43A8-9691-FE8ED2CFEF73}" type="presParOf" srcId="{57F23DA2-F5DD-41F8-B677-DEDFBC28AAF1}" destId="{0714DEDF-5182-434C-A27E-847C9255DADB}" srcOrd="3" destOrd="0" presId="urn:microsoft.com/office/officeart/2005/8/layout/hierarchy3"/>
    <dgm:cxn modelId="{7A322467-8541-4525-A303-BC88D7AB2BBF}" type="presParOf" srcId="{57F23DA2-F5DD-41F8-B677-DEDFBC28AAF1}" destId="{EBD24ABC-9C83-495B-A1EB-3A9FC94FB1B4}" srcOrd="4" destOrd="0" presId="urn:microsoft.com/office/officeart/2005/8/layout/hierarchy3"/>
    <dgm:cxn modelId="{BD56C3BE-CE66-4061-9196-9AA71EF55D34}" type="presParOf" srcId="{57F23DA2-F5DD-41F8-B677-DEDFBC28AAF1}" destId="{8E84A6F5-61CB-448C-B438-6B74476FCACA}" srcOrd="5" destOrd="0" presId="urn:microsoft.com/office/officeart/2005/8/layout/hierarchy3"/>
    <dgm:cxn modelId="{935EE082-44FF-4A3F-8141-9670F7F262BA}" type="presParOf" srcId="{57F23DA2-F5DD-41F8-B677-DEDFBC28AAF1}" destId="{2453339A-0750-445B-8D48-D051CA11A822}" srcOrd="6" destOrd="0" presId="urn:microsoft.com/office/officeart/2005/8/layout/hierarchy3"/>
    <dgm:cxn modelId="{4464EBED-8EEB-4D6B-9D09-E2D50CEDB06E}" type="presParOf" srcId="{57F23DA2-F5DD-41F8-B677-DEDFBC28AAF1}" destId="{11744F95-AE36-4D0B-9B8F-1FCD39B2B20A}" srcOrd="7" destOrd="0" presId="urn:microsoft.com/office/officeart/2005/8/layout/hierarchy3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E4B03BA-DC22-4BC2-901B-2BE9E727406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E61BE6-8E41-43D2-9E34-1B1222399072}">
      <dgm:prSet/>
      <dgm:spPr/>
      <dgm:t>
        <a:bodyPr/>
        <a:lstStyle/>
        <a:p>
          <a:pPr rtl="0"/>
          <a:r>
            <a:rPr lang="en-US" dirty="0" smtClean="0"/>
            <a:t>2) </a:t>
          </a:r>
          <a:r>
            <a:rPr lang="en-US" dirty="0" err="1" smtClean="0"/>
            <a:t>perfekat</a:t>
          </a:r>
          <a:r>
            <a:rPr lang="en-US" dirty="0" smtClean="0"/>
            <a:t> (</a:t>
          </a:r>
          <a:r>
            <a:rPr lang="en-US" dirty="0" err="1" smtClean="0"/>
            <a:t>prošlo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</a:t>
          </a:r>
          <a:r>
            <a:rPr lang="en-US" dirty="0" err="1" smtClean="0"/>
            <a:t>složen</a:t>
          </a:r>
          <a:r>
            <a:rPr lang="en-US" dirty="0" smtClean="0"/>
            <a:t>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kojim</a:t>
          </a:r>
          <a:r>
            <a:rPr lang="en-US" dirty="0" smtClean="0"/>
            <a:t> se </a:t>
          </a:r>
          <a:r>
            <a:rPr lang="en-US" dirty="0" err="1" smtClean="0"/>
            <a:t>kazuje</a:t>
          </a:r>
          <a:r>
            <a:rPr lang="en-US" dirty="0" smtClean="0"/>
            <a:t> da se </a:t>
          </a:r>
          <a:r>
            <a:rPr lang="en-US" dirty="0" err="1" smtClean="0"/>
            <a:t>radnja</a:t>
          </a:r>
          <a:r>
            <a:rPr lang="en-US" dirty="0" smtClean="0"/>
            <a:t> </a:t>
          </a:r>
          <a:r>
            <a:rPr lang="en-US" dirty="0" err="1" smtClean="0"/>
            <a:t>izvršila</a:t>
          </a:r>
          <a:r>
            <a:rPr lang="en-US" dirty="0" smtClean="0"/>
            <a:t> u </a:t>
          </a:r>
          <a:r>
            <a:rPr lang="en-US" dirty="0" err="1" smtClean="0"/>
            <a:t>prošlosti</a:t>
          </a:r>
          <a:r>
            <a:rPr lang="en-US" dirty="0" smtClean="0"/>
            <a:t>, </a:t>
          </a:r>
          <a:r>
            <a:rPr lang="en-US" dirty="0" err="1" smtClean="0"/>
            <a:t>pr</a:t>
          </a:r>
          <a:r>
            <a:rPr lang="sr-Latn-ME" dirty="0" smtClean="0"/>
            <a:t>ij</a:t>
          </a:r>
          <a:r>
            <a:rPr lang="en-US" dirty="0" smtClean="0"/>
            <a:t>e </a:t>
          </a:r>
          <a:r>
            <a:rPr lang="en-US" dirty="0" err="1" smtClean="0"/>
            <a:t>trenutka</a:t>
          </a:r>
          <a:r>
            <a:rPr lang="en-US" dirty="0" smtClean="0"/>
            <a:t> </a:t>
          </a:r>
          <a:r>
            <a:rPr lang="en-US" dirty="0" err="1" smtClean="0"/>
            <a:t>govorenja</a:t>
          </a:r>
          <a:r>
            <a:rPr lang="en-US" dirty="0" smtClean="0"/>
            <a:t> o </a:t>
          </a:r>
          <a:r>
            <a:rPr lang="en-US" dirty="0" err="1" smtClean="0"/>
            <a:t>njoj</a:t>
          </a:r>
          <a:r>
            <a:rPr lang="en-US" dirty="0" smtClean="0"/>
            <a:t>;</a:t>
          </a:r>
          <a:endParaRPr lang="en-US" dirty="0"/>
        </a:p>
      </dgm:t>
    </dgm:pt>
    <dgm:pt modelId="{C08657DB-8B3A-40E6-A62D-AA755DC9B0EE}" type="parTrans" cxnId="{5989BF2A-3B9C-4D3D-BEB8-7A54808DC265}">
      <dgm:prSet/>
      <dgm:spPr/>
      <dgm:t>
        <a:bodyPr/>
        <a:lstStyle/>
        <a:p>
          <a:endParaRPr lang="en-US"/>
        </a:p>
      </dgm:t>
    </dgm:pt>
    <dgm:pt modelId="{FDA6E7BB-64C5-4EBB-98AE-66577D51A101}" type="sibTrans" cxnId="{5989BF2A-3B9C-4D3D-BEB8-7A54808DC265}">
      <dgm:prSet/>
      <dgm:spPr/>
      <dgm:t>
        <a:bodyPr/>
        <a:lstStyle/>
        <a:p>
          <a:endParaRPr lang="en-US"/>
        </a:p>
      </dgm:t>
    </dgm:pt>
    <dgm:pt modelId="{8F778878-605D-4807-90EC-FA8475F63D36}">
      <dgm:prSet/>
      <dgm:spPr/>
      <dgm:t>
        <a:bodyPr/>
        <a:lstStyle/>
        <a:p>
          <a:pPr rtl="0"/>
          <a:r>
            <a:rPr lang="en-US" dirty="0" err="1" smtClean="0"/>
            <a:t>Perfekat</a:t>
          </a:r>
          <a:r>
            <a:rPr lang="en-US" dirty="0" smtClean="0"/>
            <a:t> (jedn. / </a:t>
          </a:r>
          <a:r>
            <a:rPr lang="en-US" dirty="0" err="1" smtClean="0"/>
            <a:t>mn</a:t>
          </a:r>
          <a:r>
            <a:rPr lang="en-US" dirty="0" smtClean="0"/>
            <a:t>.):</a:t>
          </a:r>
          <a:endParaRPr lang="en-US" dirty="0"/>
        </a:p>
      </dgm:t>
    </dgm:pt>
    <dgm:pt modelId="{1B0DCC3E-3621-48C5-9015-700B2915703F}" type="parTrans" cxnId="{5A705DA6-0D93-42AF-90C6-AF3FF82AC0CD}">
      <dgm:prSet/>
      <dgm:spPr/>
      <dgm:t>
        <a:bodyPr/>
        <a:lstStyle/>
        <a:p>
          <a:endParaRPr lang="en-US"/>
        </a:p>
      </dgm:t>
    </dgm:pt>
    <dgm:pt modelId="{FF04DB3A-0C37-4BCB-9E50-67B79533C5DB}" type="sibTrans" cxnId="{5A705DA6-0D93-42AF-90C6-AF3FF82AC0CD}">
      <dgm:prSet/>
      <dgm:spPr/>
      <dgm:t>
        <a:bodyPr/>
        <a:lstStyle/>
        <a:p>
          <a:endParaRPr lang="en-US"/>
        </a:p>
      </dgm:t>
    </dgm:pt>
    <dgm:pt modelId="{CB468D4B-F104-4FB2-8EB5-CFF29AC07502}">
      <dgm:prSet/>
      <dgm:spPr/>
      <dgm:t>
        <a:bodyPr/>
        <a:lstStyle/>
        <a:p>
          <a:pPr rtl="0"/>
          <a:r>
            <a:rPr lang="en-US" dirty="0" smtClean="0"/>
            <a:t>1. </a:t>
          </a:r>
          <a:r>
            <a:rPr lang="en-US" dirty="0" err="1" smtClean="0"/>
            <a:t>gledao</a:t>
          </a:r>
          <a:r>
            <a:rPr lang="en-US" dirty="0" smtClean="0"/>
            <a:t> </a:t>
          </a:r>
          <a:r>
            <a:rPr lang="en-US" dirty="0" err="1" smtClean="0"/>
            <a:t>sam</a:t>
          </a:r>
          <a:r>
            <a:rPr lang="en-US" dirty="0" smtClean="0"/>
            <a:t> / gledali </a:t>
          </a:r>
          <a:r>
            <a:rPr lang="en-US" dirty="0" err="1" smtClean="0"/>
            <a:t>smo</a:t>
          </a:r>
          <a:r>
            <a:rPr lang="en-US" dirty="0" smtClean="0"/>
            <a:t>,</a:t>
          </a:r>
          <a:endParaRPr lang="en-US" dirty="0"/>
        </a:p>
      </dgm:t>
    </dgm:pt>
    <dgm:pt modelId="{DD5CEE79-D1A9-48FC-B199-588A8EEFCC1A}" type="parTrans" cxnId="{72EE0F17-97B8-4C80-BD1B-5B050392AA31}">
      <dgm:prSet/>
      <dgm:spPr/>
      <dgm:t>
        <a:bodyPr/>
        <a:lstStyle/>
        <a:p>
          <a:endParaRPr lang="en-US"/>
        </a:p>
      </dgm:t>
    </dgm:pt>
    <dgm:pt modelId="{3A4C409B-0242-4F79-863F-1F15C3B0AB51}" type="sibTrans" cxnId="{72EE0F17-97B8-4C80-BD1B-5B050392AA31}">
      <dgm:prSet/>
      <dgm:spPr/>
      <dgm:t>
        <a:bodyPr/>
        <a:lstStyle/>
        <a:p>
          <a:endParaRPr lang="en-US"/>
        </a:p>
      </dgm:t>
    </dgm:pt>
    <dgm:pt modelId="{D19E247D-06CE-4414-8857-A654CF58903F}">
      <dgm:prSet/>
      <dgm:spPr/>
      <dgm:t>
        <a:bodyPr/>
        <a:lstStyle/>
        <a:p>
          <a:pPr rtl="0"/>
          <a:r>
            <a:rPr lang="en-US" dirty="0" smtClean="0"/>
            <a:t>2. </a:t>
          </a:r>
          <a:r>
            <a:rPr lang="en-US" dirty="0" err="1" smtClean="0"/>
            <a:t>gledao</a:t>
          </a:r>
          <a:r>
            <a:rPr lang="en-US" dirty="0" smtClean="0"/>
            <a:t> </a:t>
          </a:r>
          <a:r>
            <a:rPr lang="en-US" dirty="0" err="1" smtClean="0"/>
            <a:t>si</a:t>
          </a:r>
          <a:r>
            <a:rPr lang="en-US" dirty="0" smtClean="0"/>
            <a:t> / gledali </a:t>
          </a:r>
          <a:r>
            <a:rPr lang="en-US" dirty="0" err="1" smtClean="0"/>
            <a:t>ste</a:t>
          </a:r>
          <a:r>
            <a:rPr lang="en-US" dirty="0" smtClean="0"/>
            <a:t>,</a:t>
          </a:r>
          <a:endParaRPr lang="en-US" dirty="0"/>
        </a:p>
      </dgm:t>
    </dgm:pt>
    <dgm:pt modelId="{AF22547A-11FA-4016-A4D7-AAD186A549AA}" type="parTrans" cxnId="{95847C35-5C81-48EB-A152-8671A092007E}">
      <dgm:prSet/>
      <dgm:spPr/>
      <dgm:t>
        <a:bodyPr/>
        <a:lstStyle/>
        <a:p>
          <a:endParaRPr lang="en-US"/>
        </a:p>
      </dgm:t>
    </dgm:pt>
    <dgm:pt modelId="{3E84ACD5-3DC9-472E-BD04-52A42B831A98}" type="sibTrans" cxnId="{95847C35-5C81-48EB-A152-8671A092007E}">
      <dgm:prSet/>
      <dgm:spPr/>
      <dgm:t>
        <a:bodyPr/>
        <a:lstStyle/>
        <a:p>
          <a:endParaRPr lang="en-US"/>
        </a:p>
      </dgm:t>
    </dgm:pt>
    <dgm:pt modelId="{F7AF2CF2-A530-49E1-B0D8-D523255C607A}">
      <dgm:prSet/>
      <dgm:spPr/>
      <dgm:t>
        <a:bodyPr/>
        <a:lstStyle/>
        <a:p>
          <a:pPr rtl="0"/>
          <a:r>
            <a:rPr lang="en-US" dirty="0" smtClean="0"/>
            <a:t>3. </a:t>
          </a:r>
          <a:r>
            <a:rPr lang="en-US" dirty="0" err="1" smtClean="0"/>
            <a:t>gledao</a:t>
          </a:r>
          <a:r>
            <a:rPr lang="en-US" dirty="0" smtClean="0"/>
            <a:t> je / gledali </a:t>
          </a:r>
          <a:r>
            <a:rPr lang="en-US" dirty="0" err="1" smtClean="0"/>
            <a:t>su</a:t>
          </a:r>
          <a:r>
            <a:rPr lang="en-US" dirty="0" smtClean="0"/>
            <a:t>.</a:t>
          </a:r>
          <a:endParaRPr lang="en-US" dirty="0"/>
        </a:p>
      </dgm:t>
    </dgm:pt>
    <dgm:pt modelId="{CB2DC33E-C90D-4FBC-9AD6-67FFD4F71FF7}" type="parTrans" cxnId="{3DC67503-9D64-4F67-99F1-24FA216674E4}">
      <dgm:prSet/>
      <dgm:spPr/>
      <dgm:t>
        <a:bodyPr/>
        <a:lstStyle/>
        <a:p>
          <a:endParaRPr lang="en-US"/>
        </a:p>
      </dgm:t>
    </dgm:pt>
    <dgm:pt modelId="{ACD6E7CA-AD58-4DD2-91E0-922B53673E8D}" type="sibTrans" cxnId="{3DC67503-9D64-4F67-99F1-24FA216674E4}">
      <dgm:prSet/>
      <dgm:spPr/>
      <dgm:t>
        <a:bodyPr/>
        <a:lstStyle/>
        <a:p>
          <a:endParaRPr lang="en-US"/>
        </a:p>
      </dgm:t>
    </dgm:pt>
    <dgm:pt modelId="{1392A2A4-C958-4822-ACDE-A2775FE70A4A}" type="pres">
      <dgm:prSet presAssocID="{BE4B03BA-DC22-4BC2-901B-2BE9E72740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E3F8CF-B6A7-416C-AA7B-933998650537}" type="pres">
      <dgm:prSet presAssocID="{80E61BE6-8E41-43D2-9E34-1B122239907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D4B2A9-B05D-4EF7-AB3C-3001E31707E2}" type="pres">
      <dgm:prSet presAssocID="{FDA6E7BB-64C5-4EBB-98AE-66577D51A101}" presName="spacer" presStyleCnt="0"/>
      <dgm:spPr/>
    </dgm:pt>
    <dgm:pt modelId="{FB4ADA0F-CE44-435F-9A4B-7774472B5EB0}" type="pres">
      <dgm:prSet presAssocID="{8F778878-605D-4807-90EC-FA8475F63D3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9B005-3C8E-475A-82DA-D6FAFF9712A6}" type="pres">
      <dgm:prSet presAssocID="{FF04DB3A-0C37-4BCB-9E50-67B79533C5DB}" presName="spacer" presStyleCnt="0"/>
      <dgm:spPr/>
    </dgm:pt>
    <dgm:pt modelId="{8F44C856-EBF3-493C-940A-A1EAC21819AA}" type="pres">
      <dgm:prSet presAssocID="{CB468D4B-F104-4FB2-8EB5-CFF29AC0750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ADF8D1-F69E-4919-81A2-6D9657FC71AF}" type="pres">
      <dgm:prSet presAssocID="{3A4C409B-0242-4F79-863F-1F15C3B0AB51}" presName="spacer" presStyleCnt="0"/>
      <dgm:spPr/>
    </dgm:pt>
    <dgm:pt modelId="{31CC4657-A309-4AD4-B366-0BB0195F42F6}" type="pres">
      <dgm:prSet presAssocID="{D19E247D-06CE-4414-8857-A654CF58903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08DC77-471B-497B-BA35-A05B822E2B96}" type="pres">
      <dgm:prSet presAssocID="{3E84ACD5-3DC9-472E-BD04-52A42B831A98}" presName="spacer" presStyleCnt="0"/>
      <dgm:spPr/>
    </dgm:pt>
    <dgm:pt modelId="{E6F14A20-F81B-4BD4-8E59-CC22D0A06081}" type="pres">
      <dgm:prSet presAssocID="{F7AF2CF2-A530-49E1-B0D8-D523255C607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89BF2A-3B9C-4D3D-BEB8-7A54808DC265}" srcId="{BE4B03BA-DC22-4BC2-901B-2BE9E7274063}" destId="{80E61BE6-8E41-43D2-9E34-1B1222399072}" srcOrd="0" destOrd="0" parTransId="{C08657DB-8B3A-40E6-A62D-AA755DC9B0EE}" sibTransId="{FDA6E7BB-64C5-4EBB-98AE-66577D51A101}"/>
    <dgm:cxn modelId="{95847C35-5C81-48EB-A152-8671A092007E}" srcId="{BE4B03BA-DC22-4BC2-901B-2BE9E7274063}" destId="{D19E247D-06CE-4414-8857-A654CF58903F}" srcOrd="3" destOrd="0" parTransId="{AF22547A-11FA-4016-A4D7-AAD186A549AA}" sibTransId="{3E84ACD5-3DC9-472E-BD04-52A42B831A98}"/>
    <dgm:cxn modelId="{72EE0F17-97B8-4C80-BD1B-5B050392AA31}" srcId="{BE4B03BA-DC22-4BC2-901B-2BE9E7274063}" destId="{CB468D4B-F104-4FB2-8EB5-CFF29AC07502}" srcOrd="2" destOrd="0" parTransId="{DD5CEE79-D1A9-48FC-B199-588A8EEFCC1A}" sibTransId="{3A4C409B-0242-4F79-863F-1F15C3B0AB51}"/>
    <dgm:cxn modelId="{E64996DD-8911-477F-B21D-D19CB54B5AD9}" type="presOf" srcId="{8F778878-605D-4807-90EC-FA8475F63D36}" destId="{FB4ADA0F-CE44-435F-9A4B-7774472B5EB0}" srcOrd="0" destOrd="0" presId="urn:microsoft.com/office/officeart/2005/8/layout/vList2"/>
    <dgm:cxn modelId="{5A705DA6-0D93-42AF-90C6-AF3FF82AC0CD}" srcId="{BE4B03BA-DC22-4BC2-901B-2BE9E7274063}" destId="{8F778878-605D-4807-90EC-FA8475F63D36}" srcOrd="1" destOrd="0" parTransId="{1B0DCC3E-3621-48C5-9015-700B2915703F}" sibTransId="{FF04DB3A-0C37-4BCB-9E50-67B79533C5DB}"/>
    <dgm:cxn modelId="{5E117EE1-3161-430F-9A3E-73B5CDDF7DEA}" type="presOf" srcId="{F7AF2CF2-A530-49E1-B0D8-D523255C607A}" destId="{E6F14A20-F81B-4BD4-8E59-CC22D0A06081}" srcOrd="0" destOrd="0" presId="urn:microsoft.com/office/officeart/2005/8/layout/vList2"/>
    <dgm:cxn modelId="{6768D95E-0B28-4573-9C1B-9AA4E39DD138}" type="presOf" srcId="{CB468D4B-F104-4FB2-8EB5-CFF29AC07502}" destId="{8F44C856-EBF3-493C-940A-A1EAC21819AA}" srcOrd="0" destOrd="0" presId="urn:microsoft.com/office/officeart/2005/8/layout/vList2"/>
    <dgm:cxn modelId="{E52410F6-FD02-4CC9-AF30-81C3E5DD9E72}" type="presOf" srcId="{80E61BE6-8E41-43D2-9E34-1B1222399072}" destId="{B4E3F8CF-B6A7-416C-AA7B-933998650537}" srcOrd="0" destOrd="0" presId="urn:microsoft.com/office/officeart/2005/8/layout/vList2"/>
    <dgm:cxn modelId="{3DC67503-9D64-4F67-99F1-24FA216674E4}" srcId="{BE4B03BA-DC22-4BC2-901B-2BE9E7274063}" destId="{F7AF2CF2-A530-49E1-B0D8-D523255C607A}" srcOrd="4" destOrd="0" parTransId="{CB2DC33E-C90D-4FBC-9AD6-67FFD4F71FF7}" sibTransId="{ACD6E7CA-AD58-4DD2-91E0-922B53673E8D}"/>
    <dgm:cxn modelId="{C7097092-2BA3-4661-8794-152343E6A605}" type="presOf" srcId="{D19E247D-06CE-4414-8857-A654CF58903F}" destId="{31CC4657-A309-4AD4-B366-0BB0195F42F6}" srcOrd="0" destOrd="0" presId="urn:microsoft.com/office/officeart/2005/8/layout/vList2"/>
    <dgm:cxn modelId="{2E24CCB6-7CCE-417B-94BD-130511443F3C}" type="presOf" srcId="{BE4B03BA-DC22-4BC2-901B-2BE9E7274063}" destId="{1392A2A4-C958-4822-ACDE-A2775FE70A4A}" srcOrd="0" destOrd="0" presId="urn:microsoft.com/office/officeart/2005/8/layout/vList2"/>
    <dgm:cxn modelId="{52E03DDD-4EE1-49A2-85F1-038E2A9D688A}" type="presParOf" srcId="{1392A2A4-C958-4822-ACDE-A2775FE70A4A}" destId="{B4E3F8CF-B6A7-416C-AA7B-933998650537}" srcOrd="0" destOrd="0" presId="urn:microsoft.com/office/officeart/2005/8/layout/vList2"/>
    <dgm:cxn modelId="{90BFE06C-C003-45C5-9917-01F424073A5F}" type="presParOf" srcId="{1392A2A4-C958-4822-ACDE-A2775FE70A4A}" destId="{26D4B2A9-B05D-4EF7-AB3C-3001E31707E2}" srcOrd="1" destOrd="0" presId="urn:microsoft.com/office/officeart/2005/8/layout/vList2"/>
    <dgm:cxn modelId="{049E9A8C-C729-4224-8616-07CB77B51E31}" type="presParOf" srcId="{1392A2A4-C958-4822-ACDE-A2775FE70A4A}" destId="{FB4ADA0F-CE44-435F-9A4B-7774472B5EB0}" srcOrd="2" destOrd="0" presId="urn:microsoft.com/office/officeart/2005/8/layout/vList2"/>
    <dgm:cxn modelId="{EB54385E-535E-42C5-9B92-77981B6419D5}" type="presParOf" srcId="{1392A2A4-C958-4822-ACDE-A2775FE70A4A}" destId="{54D9B005-3C8E-475A-82DA-D6FAFF9712A6}" srcOrd="3" destOrd="0" presId="urn:microsoft.com/office/officeart/2005/8/layout/vList2"/>
    <dgm:cxn modelId="{DAC3B570-DB5D-4E91-AB98-9C4427B1EFBB}" type="presParOf" srcId="{1392A2A4-C958-4822-ACDE-A2775FE70A4A}" destId="{8F44C856-EBF3-493C-940A-A1EAC21819AA}" srcOrd="4" destOrd="0" presId="urn:microsoft.com/office/officeart/2005/8/layout/vList2"/>
    <dgm:cxn modelId="{A7839A4B-9451-4FF9-BA64-54B24037DEDC}" type="presParOf" srcId="{1392A2A4-C958-4822-ACDE-A2775FE70A4A}" destId="{ABADF8D1-F69E-4919-81A2-6D9657FC71AF}" srcOrd="5" destOrd="0" presId="urn:microsoft.com/office/officeart/2005/8/layout/vList2"/>
    <dgm:cxn modelId="{F866E05B-F893-4427-A411-AEC6116E978B}" type="presParOf" srcId="{1392A2A4-C958-4822-ACDE-A2775FE70A4A}" destId="{31CC4657-A309-4AD4-B366-0BB0195F42F6}" srcOrd="6" destOrd="0" presId="urn:microsoft.com/office/officeart/2005/8/layout/vList2"/>
    <dgm:cxn modelId="{B25080F7-517A-47E2-BA2E-0D8F4C5556A8}" type="presParOf" srcId="{1392A2A4-C958-4822-ACDE-A2775FE70A4A}" destId="{CE08DC77-471B-497B-BA35-A05B822E2B96}" srcOrd="7" destOrd="0" presId="urn:microsoft.com/office/officeart/2005/8/layout/vList2"/>
    <dgm:cxn modelId="{32B72679-382A-4261-9D3E-9BFFD137980C}" type="presParOf" srcId="{1392A2A4-C958-4822-ACDE-A2775FE70A4A}" destId="{E6F14A20-F81B-4BD4-8E59-CC22D0A0608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5BAE474-BE7D-4422-9519-AAB8E745AF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C8B16A-8E42-49B3-A2B8-2ABD1F09EB3E}">
      <dgm:prSet/>
      <dgm:spPr/>
      <dgm:t>
        <a:bodyPr/>
        <a:lstStyle/>
        <a:p>
          <a:pPr rtl="0"/>
          <a:r>
            <a:rPr lang="en-US" dirty="0" smtClean="0"/>
            <a:t>3) </a:t>
          </a:r>
          <a:r>
            <a:rPr lang="en-US" dirty="0" err="1" smtClean="0"/>
            <a:t>imperfekat</a:t>
          </a:r>
          <a:r>
            <a:rPr lang="en-US" dirty="0" smtClean="0"/>
            <a:t> (</a:t>
          </a:r>
          <a:r>
            <a:rPr lang="en-US" dirty="0" err="1" smtClean="0"/>
            <a:t>pređašnje</a:t>
          </a:r>
          <a:r>
            <a:rPr lang="en-US" dirty="0" smtClean="0"/>
            <a:t> </a:t>
          </a:r>
          <a:r>
            <a:rPr lang="en-US" dirty="0" err="1" smtClean="0"/>
            <a:t>nesvršeno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prost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</a:t>
          </a:r>
          <a:r>
            <a:rPr lang="en-US" dirty="0" smtClean="0"/>
            <a:t> </a:t>
          </a:r>
          <a:r>
            <a:rPr lang="en-US" dirty="0" err="1" smtClean="0"/>
            <a:t>označava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 </a:t>
          </a:r>
          <a:r>
            <a:rPr lang="en-US" dirty="0" err="1" smtClean="0"/>
            <a:t>što</a:t>
          </a:r>
          <a:r>
            <a:rPr lang="en-US" dirty="0" smtClean="0"/>
            <a:t> je </a:t>
          </a:r>
          <a:r>
            <a:rPr lang="en-US" dirty="0" err="1" smtClean="0"/>
            <a:t>duže</a:t>
          </a:r>
          <a:r>
            <a:rPr lang="en-US" dirty="0" smtClean="0"/>
            <a:t> </a:t>
          </a:r>
          <a:r>
            <a:rPr lang="en-US" dirty="0" err="1" smtClean="0"/>
            <a:t>vremena</a:t>
          </a:r>
          <a:r>
            <a:rPr lang="en-US" dirty="0" smtClean="0"/>
            <a:t> </a:t>
          </a:r>
          <a:r>
            <a:rPr lang="en-US" dirty="0" err="1" smtClean="0"/>
            <a:t>trajala</a:t>
          </a:r>
          <a:r>
            <a:rPr lang="en-US" dirty="0" smtClean="0"/>
            <a:t> u </a:t>
          </a:r>
          <a:r>
            <a:rPr lang="en-US" dirty="0" err="1" smtClean="0"/>
            <a:t>prošlosti</a:t>
          </a:r>
          <a:r>
            <a:rPr lang="en-US" dirty="0" smtClean="0"/>
            <a:t>;</a:t>
          </a:r>
          <a:endParaRPr lang="en-US" dirty="0"/>
        </a:p>
      </dgm:t>
    </dgm:pt>
    <dgm:pt modelId="{D29B11B0-4E5D-4C1A-8A16-4629A6B80697}" type="parTrans" cxnId="{2A7E820B-4581-46D9-8851-502DEA538E48}">
      <dgm:prSet/>
      <dgm:spPr/>
      <dgm:t>
        <a:bodyPr/>
        <a:lstStyle/>
        <a:p>
          <a:endParaRPr lang="en-US"/>
        </a:p>
      </dgm:t>
    </dgm:pt>
    <dgm:pt modelId="{CEFF4162-5B5E-4251-AD43-A10DB4353DFF}" type="sibTrans" cxnId="{2A7E820B-4581-46D9-8851-502DEA538E48}">
      <dgm:prSet/>
      <dgm:spPr/>
      <dgm:t>
        <a:bodyPr/>
        <a:lstStyle/>
        <a:p>
          <a:endParaRPr lang="en-US"/>
        </a:p>
      </dgm:t>
    </dgm:pt>
    <dgm:pt modelId="{4ABA9441-D8D3-4780-9D39-A5F21F485A29}">
      <dgm:prSet/>
      <dgm:spPr/>
      <dgm:t>
        <a:bodyPr/>
        <a:lstStyle/>
        <a:p>
          <a:pPr rtl="0"/>
          <a:r>
            <a:rPr lang="en-US" dirty="0" err="1" smtClean="0"/>
            <a:t>Imperfekat</a:t>
          </a:r>
          <a:r>
            <a:rPr lang="en-US" dirty="0" smtClean="0"/>
            <a:t> (jedn. / </a:t>
          </a:r>
          <a:r>
            <a:rPr lang="en-US" dirty="0" err="1" smtClean="0"/>
            <a:t>mn</a:t>
          </a:r>
          <a:r>
            <a:rPr lang="en-US" dirty="0" smtClean="0"/>
            <a:t>.):</a:t>
          </a:r>
          <a:endParaRPr lang="en-US" dirty="0"/>
        </a:p>
      </dgm:t>
    </dgm:pt>
    <dgm:pt modelId="{AE4621D8-C16B-4028-B176-33A615AD15EA}" type="parTrans" cxnId="{D971299E-90E8-411E-A318-CA5E7FD357DD}">
      <dgm:prSet/>
      <dgm:spPr/>
      <dgm:t>
        <a:bodyPr/>
        <a:lstStyle/>
        <a:p>
          <a:endParaRPr lang="en-US"/>
        </a:p>
      </dgm:t>
    </dgm:pt>
    <dgm:pt modelId="{77BDB2FF-139A-4C4A-B93A-254A28697887}" type="sibTrans" cxnId="{D971299E-90E8-411E-A318-CA5E7FD357DD}">
      <dgm:prSet/>
      <dgm:spPr/>
      <dgm:t>
        <a:bodyPr/>
        <a:lstStyle/>
        <a:p>
          <a:endParaRPr lang="en-US"/>
        </a:p>
      </dgm:t>
    </dgm:pt>
    <dgm:pt modelId="{48B249E7-3EF8-45B5-9BB0-3D029A92A257}">
      <dgm:prSet/>
      <dgm:spPr/>
      <dgm:t>
        <a:bodyPr/>
        <a:lstStyle/>
        <a:p>
          <a:pPr rtl="0"/>
          <a:r>
            <a:rPr lang="en-US" smtClean="0"/>
            <a:t>1. gledijah / gledijasmo,</a:t>
          </a:r>
          <a:endParaRPr lang="en-US"/>
        </a:p>
      </dgm:t>
    </dgm:pt>
    <dgm:pt modelId="{35135867-6D1C-4E6B-9F9B-4AACD5B0E924}" type="parTrans" cxnId="{10BF2796-FA8A-4F70-8FF6-FEAEE33C8686}">
      <dgm:prSet/>
      <dgm:spPr/>
      <dgm:t>
        <a:bodyPr/>
        <a:lstStyle/>
        <a:p>
          <a:endParaRPr lang="en-US"/>
        </a:p>
      </dgm:t>
    </dgm:pt>
    <dgm:pt modelId="{AE280515-7B15-40E4-9EBB-7836EDBCB3A3}" type="sibTrans" cxnId="{10BF2796-FA8A-4F70-8FF6-FEAEE33C8686}">
      <dgm:prSet/>
      <dgm:spPr/>
      <dgm:t>
        <a:bodyPr/>
        <a:lstStyle/>
        <a:p>
          <a:endParaRPr lang="en-US"/>
        </a:p>
      </dgm:t>
    </dgm:pt>
    <dgm:pt modelId="{3015D630-4FE9-4AFB-87BB-3AE2FEA42F4D}">
      <dgm:prSet/>
      <dgm:spPr/>
      <dgm:t>
        <a:bodyPr/>
        <a:lstStyle/>
        <a:p>
          <a:pPr rtl="0"/>
          <a:r>
            <a:rPr lang="en-US" smtClean="0"/>
            <a:t>2. gledijaše / gledijaste,</a:t>
          </a:r>
          <a:endParaRPr lang="en-US"/>
        </a:p>
      </dgm:t>
    </dgm:pt>
    <dgm:pt modelId="{4A8F134C-67CD-4183-85BB-B2F3988ED225}" type="parTrans" cxnId="{598E26FF-2940-4E15-A9B8-E4885B05A61E}">
      <dgm:prSet/>
      <dgm:spPr/>
      <dgm:t>
        <a:bodyPr/>
        <a:lstStyle/>
        <a:p>
          <a:endParaRPr lang="en-US"/>
        </a:p>
      </dgm:t>
    </dgm:pt>
    <dgm:pt modelId="{84331704-B27F-434E-8852-04F4ADCAA4FF}" type="sibTrans" cxnId="{598E26FF-2940-4E15-A9B8-E4885B05A61E}">
      <dgm:prSet/>
      <dgm:spPr/>
      <dgm:t>
        <a:bodyPr/>
        <a:lstStyle/>
        <a:p>
          <a:endParaRPr lang="en-US"/>
        </a:p>
      </dgm:t>
    </dgm:pt>
    <dgm:pt modelId="{88F24FED-2E2A-4825-8E9B-76E2756F4EC2}">
      <dgm:prSet/>
      <dgm:spPr/>
      <dgm:t>
        <a:bodyPr/>
        <a:lstStyle/>
        <a:p>
          <a:pPr rtl="0"/>
          <a:r>
            <a:rPr lang="en-US" smtClean="0"/>
            <a:t>3. gledijaše / gledijahu.</a:t>
          </a:r>
          <a:endParaRPr lang="en-US"/>
        </a:p>
      </dgm:t>
    </dgm:pt>
    <dgm:pt modelId="{6FA85896-C49C-4C28-9DD3-8C4E423E1453}" type="parTrans" cxnId="{AD4DCC8C-907B-4BE2-B817-DB2E3BB96697}">
      <dgm:prSet/>
      <dgm:spPr/>
      <dgm:t>
        <a:bodyPr/>
        <a:lstStyle/>
        <a:p>
          <a:endParaRPr lang="en-US"/>
        </a:p>
      </dgm:t>
    </dgm:pt>
    <dgm:pt modelId="{6E4112B2-78CF-4F6E-BDC5-C304C4155762}" type="sibTrans" cxnId="{AD4DCC8C-907B-4BE2-B817-DB2E3BB96697}">
      <dgm:prSet/>
      <dgm:spPr/>
      <dgm:t>
        <a:bodyPr/>
        <a:lstStyle/>
        <a:p>
          <a:endParaRPr lang="en-US"/>
        </a:p>
      </dgm:t>
    </dgm:pt>
    <dgm:pt modelId="{5018677B-CA4C-4EB1-969E-99BCC7A446BB}" type="pres">
      <dgm:prSet presAssocID="{45BAE474-BE7D-4422-9519-AAB8E745AF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1B4981-F7B3-4025-B78D-25D56116FD8C}" type="pres">
      <dgm:prSet presAssocID="{B8C8B16A-8E42-49B3-A2B8-2ABD1F09EB3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DCD26C-AE72-4DD4-BEE2-1097077DA726}" type="pres">
      <dgm:prSet presAssocID="{CEFF4162-5B5E-4251-AD43-A10DB4353DFF}" presName="spacer" presStyleCnt="0"/>
      <dgm:spPr/>
    </dgm:pt>
    <dgm:pt modelId="{4C93607A-25A2-422D-8AEE-FFB73DC8B56E}" type="pres">
      <dgm:prSet presAssocID="{4ABA9441-D8D3-4780-9D39-A5F21F485A2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2F9F8-AD15-4BFC-9A85-929607C1F7CA}" type="pres">
      <dgm:prSet presAssocID="{77BDB2FF-139A-4C4A-B93A-254A28697887}" presName="spacer" presStyleCnt="0"/>
      <dgm:spPr/>
    </dgm:pt>
    <dgm:pt modelId="{9F1BE053-56D5-48F0-996C-C9ADF72F72D9}" type="pres">
      <dgm:prSet presAssocID="{48B249E7-3EF8-45B5-9BB0-3D029A92A25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0A7336-2445-48F6-B4E2-4200EC515AC3}" type="pres">
      <dgm:prSet presAssocID="{AE280515-7B15-40E4-9EBB-7836EDBCB3A3}" presName="spacer" presStyleCnt="0"/>
      <dgm:spPr/>
    </dgm:pt>
    <dgm:pt modelId="{0515E471-5260-49B6-8FE4-1A729A985105}" type="pres">
      <dgm:prSet presAssocID="{3015D630-4FE9-4AFB-87BB-3AE2FEA42F4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4E5DFE-453F-4F71-B610-E49B120E5282}" type="pres">
      <dgm:prSet presAssocID="{84331704-B27F-434E-8852-04F4ADCAA4FF}" presName="spacer" presStyleCnt="0"/>
      <dgm:spPr/>
    </dgm:pt>
    <dgm:pt modelId="{705BD170-2CC1-44AD-81D9-9E895F8A925F}" type="pres">
      <dgm:prSet presAssocID="{88F24FED-2E2A-4825-8E9B-76E2756F4EC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8E26FF-2940-4E15-A9B8-E4885B05A61E}" srcId="{45BAE474-BE7D-4422-9519-AAB8E745AFBE}" destId="{3015D630-4FE9-4AFB-87BB-3AE2FEA42F4D}" srcOrd="3" destOrd="0" parTransId="{4A8F134C-67CD-4183-85BB-B2F3988ED225}" sibTransId="{84331704-B27F-434E-8852-04F4ADCAA4FF}"/>
    <dgm:cxn modelId="{10BF2796-FA8A-4F70-8FF6-FEAEE33C8686}" srcId="{45BAE474-BE7D-4422-9519-AAB8E745AFBE}" destId="{48B249E7-3EF8-45B5-9BB0-3D029A92A257}" srcOrd="2" destOrd="0" parTransId="{35135867-6D1C-4E6B-9F9B-4AACD5B0E924}" sibTransId="{AE280515-7B15-40E4-9EBB-7836EDBCB3A3}"/>
    <dgm:cxn modelId="{AD4DCC8C-907B-4BE2-B817-DB2E3BB96697}" srcId="{45BAE474-BE7D-4422-9519-AAB8E745AFBE}" destId="{88F24FED-2E2A-4825-8E9B-76E2756F4EC2}" srcOrd="4" destOrd="0" parTransId="{6FA85896-C49C-4C28-9DD3-8C4E423E1453}" sibTransId="{6E4112B2-78CF-4F6E-BDC5-C304C4155762}"/>
    <dgm:cxn modelId="{16EF113F-75ED-45D3-8FAC-F40FFB0ADF6E}" type="presOf" srcId="{4ABA9441-D8D3-4780-9D39-A5F21F485A29}" destId="{4C93607A-25A2-422D-8AEE-FFB73DC8B56E}" srcOrd="0" destOrd="0" presId="urn:microsoft.com/office/officeart/2005/8/layout/vList2"/>
    <dgm:cxn modelId="{D971299E-90E8-411E-A318-CA5E7FD357DD}" srcId="{45BAE474-BE7D-4422-9519-AAB8E745AFBE}" destId="{4ABA9441-D8D3-4780-9D39-A5F21F485A29}" srcOrd="1" destOrd="0" parTransId="{AE4621D8-C16B-4028-B176-33A615AD15EA}" sibTransId="{77BDB2FF-139A-4C4A-B93A-254A28697887}"/>
    <dgm:cxn modelId="{6315357C-3CC6-4E3E-8C26-65B28C8CD7F9}" type="presOf" srcId="{B8C8B16A-8E42-49B3-A2B8-2ABD1F09EB3E}" destId="{951B4981-F7B3-4025-B78D-25D56116FD8C}" srcOrd="0" destOrd="0" presId="urn:microsoft.com/office/officeart/2005/8/layout/vList2"/>
    <dgm:cxn modelId="{304EBA24-7AE3-4F4F-BD86-79433F8E7AC5}" type="presOf" srcId="{45BAE474-BE7D-4422-9519-AAB8E745AFBE}" destId="{5018677B-CA4C-4EB1-969E-99BCC7A446BB}" srcOrd="0" destOrd="0" presId="urn:microsoft.com/office/officeart/2005/8/layout/vList2"/>
    <dgm:cxn modelId="{6E1701CC-65F6-4184-B0E4-8BC9A11E0283}" type="presOf" srcId="{88F24FED-2E2A-4825-8E9B-76E2756F4EC2}" destId="{705BD170-2CC1-44AD-81D9-9E895F8A925F}" srcOrd="0" destOrd="0" presId="urn:microsoft.com/office/officeart/2005/8/layout/vList2"/>
    <dgm:cxn modelId="{2A7E820B-4581-46D9-8851-502DEA538E48}" srcId="{45BAE474-BE7D-4422-9519-AAB8E745AFBE}" destId="{B8C8B16A-8E42-49B3-A2B8-2ABD1F09EB3E}" srcOrd="0" destOrd="0" parTransId="{D29B11B0-4E5D-4C1A-8A16-4629A6B80697}" sibTransId="{CEFF4162-5B5E-4251-AD43-A10DB4353DFF}"/>
    <dgm:cxn modelId="{30503EB7-4275-4181-B725-BE4EF8886D3E}" type="presOf" srcId="{48B249E7-3EF8-45B5-9BB0-3D029A92A257}" destId="{9F1BE053-56D5-48F0-996C-C9ADF72F72D9}" srcOrd="0" destOrd="0" presId="urn:microsoft.com/office/officeart/2005/8/layout/vList2"/>
    <dgm:cxn modelId="{D33384EB-A35D-4949-AA50-39B34E46CCB8}" type="presOf" srcId="{3015D630-4FE9-4AFB-87BB-3AE2FEA42F4D}" destId="{0515E471-5260-49B6-8FE4-1A729A985105}" srcOrd="0" destOrd="0" presId="urn:microsoft.com/office/officeart/2005/8/layout/vList2"/>
    <dgm:cxn modelId="{9F49117C-D5C6-44B4-B3DF-54276B72F9F5}" type="presParOf" srcId="{5018677B-CA4C-4EB1-969E-99BCC7A446BB}" destId="{951B4981-F7B3-4025-B78D-25D56116FD8C}" srcOrd="0" destOrd="0" presId="urn:microsoft.com/office/officeart/2005/8/layout/vList2"/>
    <dgm:cxn modelId="{6E08ED57-6EEE-4572-861F-8565D19A6583}" type="presParOf" srcId="{5018677B-CA4C-4EB1-969E-99BCC7A446BB}" destId="{A1DCD26C-AE72-4DD4-BEE2-1097077DA726}" srcOrd="1" destOrd="0" presId="urn:microsoft.com/office/officeart/2005/8/layout/vList2"/>
    <dgm:cxn modelId="{7760777D-07D7-4ACD-9A17-189D1652EEE9}" type="presParOf" srcId="{5018677B-CA4C-4EB1-969E-99BCC7A446BB}" destId="{4C93607A-25A2-422D-8AEE-FFB73DC8B56E}" srcOrd="2" destOrd="0" presId="urn:microsoft.com/office/officeart/2005/8/layout/vList2"/>
    <dgm:cxn modelId="{50482448-74A6-4974-89AE-3E018411D5D1}" type="presParOf" srcId="{5018677B-CA4C-4EB1-969E-99BCC7A446BB}" destId="{9DB2F9F8-AD15-4BFC-9A85-929607C1F7CA}" srcOrd="3" destOrd="0" presId="urn:microsoft.com/office/officeart/2005/8/layout/vList2"/>
    <dgm:cxn modelId="{8EBF9061-BE13-4258-9D06-E04B6B3B3B3C}" type="presParOf" srcId="{5018677B-CA4C-4EB1-969E-99BCC7A446BB}" destId="{9F1BE053-56D5-48F0-996C-C9ADF72F72D9}" srcOrd="4" destOrd="0" presId="urn:microsoft.com/office/officeart/2005/8/layout/vList2"/>
    <dgm:cxn modelId="{D6FA07DD-3AA0-40F0-AA9D-CD65BD229E60}" type="presParOf" srcId="{5018677B-CA4C-4EB1-969E-99BCC7A446BB}" destId="{960A7336-2445-48F6-B4E2-4200EC515AC3}" srcOrd="5" destOrd="0" presId="urn:microsoft.com/office/officeart/2005/8/layout/vList2"/>
    <dgm:cxn modelId="{47CDBAAA-52C7-4967-9A6C-5468C308B1E6}" type="presParOf" srcId="{5018677B-CA4C-4EB1-969E-99BCC7A446BB}" destId="{0515E471-5260-49B6-8FE4-1A729A985105}" srcOrd="6" destOrd="0" presId="urn:microsoft.com/office/officeart/2005/8/layout/vList2"/>
    <dgm:cxn modelId="{F1CCBB1B-FA57-4264-89A6-E7C4B8D99E94}" type="presParOf" srcId="{5018677B-CA4C-4EB1-969E-99BCC7A446BB}" destId="{644E5DFE-453F-4F71-B610-E49B120E5282}" srcOrd="7" destOrd="0" presId="urn:microsoft.com/office/officeart/2005/8/layout/vList2"/>
    <dgm:cxn modelId="{3466129F-A299-413D-99C5-C94E996A2358}" type="presParOf" srcId="{5018677B-CA4C-4EB1-969E-99BCC7A446BB}" destId="{705BD170-2CC1-44AD-81D9-9E895F8A925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A3737F3-F832-4EB7-9D34-B9EFDE3ED53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5CCB51-FCE1-47A5-8CF8-1BBCF4C7C931}">
      <dgm:prSet/>
      <dgm:spPr/>
      <dgm:t>
        <a:bodyPr/>
        <a:lstStyle/>
        <a:p>
          <a:pPr rtl="0"/>
          <a:r>
            <a:rPr lang="en-US" dirty="0" smtClean="0"/>
            <a:t>4) </a:t>
          </a:r>
          <a:r>
            <a:rPr lang="en-US" dirty="0" err="1" smtClean="0"/>
            <a:t>pluskvamperfekat</a:t>
          </a:r>
          <a:r>
            <a:rPr lang="en-US" dirty="0" smtClean="0"/>
            <a:t> (</a:t>
          </a:r>
          <a:r>
            <a:rPr lang="en-US" dirty="0" err="1" smtClean="0"/>
            <a:t>davno</a:t>
          </a:r>
          <a:r>
            <a:rPr lang="en-US" dirty="0" smtClean="0"/>
            <a:t> </a:t>
          </a:r>
          <a:r>
            <a:rPr lang="en-US" dirty="0" err="1" smtClean="0"/>
            <a:t>prošlo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</a:t>
          </a:r>
          <a:r>
            <a:rPr lang="en-US" dirty="0" err="1" smtClean="0"/>
            <a:t>složen</a:t>
          </a:r>
          <a:r>
            <a:rPr lang="en-US" dirty="0" smtClean="0"/>
            <a:t>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</a:t>
          </a:r>
          <a:r>
            <a:rPr lang="en-US" dirty="0" smtClean="0"/>
            <a:t> </a:t>
          </a:r>
          <a:r>
            <a:rPr lang="en-US" dirty="0" err="1" smtClean="0"/>
            <a:t>označava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 </a:t>
          </a:r>
          <a:r>
            <a:rPr lang="en-US" dirty="0" err="1" smtClean="0"/>
            <a:t>koja</a:t>
          </a:r>
          <a:r>
            <a:rPr lang="en-US" dirty="0" smtClean="0"/>
            <a:t> se </a:t>
          </a:r>
          <a:r>
            <a:rPr lang="en-US" dirty="0" err="1" smtClean="0"/>
            <a:t>izvršila</a:t>
          </a:r>
          <a:r>
            <a:rPr lang="en-US" dirty="0" smtClean="0"/>
            <a:t> </a:t>
          </a:r>
          <a:r>
            <a:rPr lang="en-US" dirty="0" err="1" smtClean="0"/>
            <a:t>pr</a:t>
          </a:r>
          <a:r>
            <a:rPr lang="sr-Latn-ME" dirty="0" smtClean="0"/>
            <a:t>ij</a:t>
          </a:r>
          <a:r>
            <a:rPr lang="en-US" dirty="0" smtClean="0"/>
            <a:t>e </a:t>
          </a:r>
          <a:r>
            <a:rPr lang="en-US" dirty="0" err="1" smtClean="0"/>
            <a:t>neke</a:t>
          </a:r>
          <a:r>
            <a:rPr lang="en-US" dirty="0" smtClean="0"/>
            <a:t> </a:t>
          </a:r>
          <a:r>
            <a:rPr lang="en-US" dirty="0" err="1" smtClean="0"/>
            <a:t>druge</a:t>
          </a:r>
          <a:r>
            <a:rPr lang="en-US" dirty="0" smtClean="0"/>
            <a:t> </a:t>
          </a:r>
          <a:r>
            <a:rPr lang="en-US" dirty="0" err="1" smtClean="0"/>
            <a:t>prošle</a:t>
          </a:r>
          <a:r>
            <a:rPr lang="en-US" dirty="0" smtClean="0"/>
            <a:t> radnje;</a:t>
          </a:r>
          <a:endParaRPr lang="en-US" dirty="0"/>
        </a:p>
      </dgm:t>
    </dgm:pt>
    <dgm:pt modelId="{978E3DD0-10B7-4174-AD3E-A97856D3D500}" type="parTrans" cxnId="{607330CD-12DE-4646-924A-276F7575C877}">
      <dgm:prSet/>
      <dgm:spPr/>
      <dgm:t>
        <a:bodyPr/>
        <a:lstStyle/>
        <a:p>
          <a:endParaRPr lang="en-US"/>
        </a:p>
      </dgm:t>
    </dgm:pt>
    <dgm:pt modelId="{A01B401E-E74E-46E0-A121-B7D8D20CB7F6}" type="sibTrans" cxnId="{607330CD-12DE-4646-924A-276F7575C877}">
      <dgm:prSet/>
      <dgm:spPr/>
      <dgm:t>
        <a:bodyPr/>
        <a:lstStyle/>
        <a:p>
          <a:endParaRPr lang="en-US"/>
        </a:p>
      </dgm:t>
    </dgm:pt>
    <dgm:pt modelId="{D666F353-6B88-47CE-B719-AE20CA6EB7AA}">
      <dgm:prSet/>
      <dgm:spPr/>
      <dgm:t>
        <a:bodyPr/>
        <a:lstStyle/>
        <a:p>
          <a:pPr rtl="0"/>
          <a:r>
            <a:rPr lang="en-US" smtClean="0"/>
            <a:t>Pluskvamperfekat (jedn. / mn.):</a:t>
          </a:r>
          <a:endParaRPr lang="en-US"/>
        </a:p>
      </dgm:t>
    </dgm:pt>
    <dgm:pt modelId="{126940BB-0756-4E6F-8647-08A99E99BCD0}" type="parTrans" cxnId="{996027EF-35CF-493C-8F31-61306500E0ED}">
      <dgm:prSet/>
      <dgm:spPr/>
      <dgm:t>
        <a:bodyPr/>
        <a:lstStyle/>
        <a:p>
          <a:endParaRPr lang="en-US"/>
        </a:p>
      </dgm:t>
    </dgm:pt>
    <dgm:pt modelId="{765CD33B-D97A-4CFA-8735-0126F19B17EE}" type="sibTrans" cxnId="{996027EF-35CF-493C-8F31-61306500E0ED}">
      <dgm:prSet/>
      <dgm:spPr/>
      <dgm:t>
        <a:bodyPr/>
        <a:lstStyle/>
        <a:p>
          <a:endParaRPr lang="en-US"/>
        </a:p>
      </dgm:t>
    </dgm:pt>
    <dgm:pt modelId="{12A7EFDD-44C6-4080-AA0C-D533DF471673}">
      <dgm:prSet/>
      <dgm:spPr/>
      <dgm:t>
        <a:bodyPr/>
        <a:lstStyle/>
        <a:p>
          <a:pPr rtl="0"/>
          <a:r>
            <a:rPr lang="en-US" dirty="0" smtClean="0"/>
            <a:t>1. b</a:t>
          </a:r>
          <a:r>
            <a:rPr lang="sr-Latn-ME" dirty="0" smtClean="0"/>
            <a:t>i</a:t>
          </a:r>
          <a:r>
            <a:rPr lang="en-US" dirty="0" err="1" smtClean="0"/>
            <a:t>jah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o / b</a:t>
          </a:r>
          <a:r>
            <a:rPr lang="sr-Latn-ME" dirty="0" smtClean="0"/>
            <a:t>i</a:t>
          </a:r>
          <a:r>
            <a:rPr lang="en-US" dirty="0" err="1" smtClean="0"/>
            <a:t>jasmo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li,</a:t>
          </a:r>
          <a:endParaRPr lang="en-US" dirty="0"/>
        </a:p>
      </dgm:t>
    </dgm:pt>
    <dgm:pt modelId="{45E50134-370C-4DF6-8B7D-51510EB3582F}" type="parTrans" cxnId="{A7109501-DE3D-4545-A7B1-442810CD6015}">
      <dgm:prSet/>
      <dgm:spPr/>
      <dgm:t>
        <a:bodyPr/>
        <a:lstStyle/>
        <a:p>
          <a:endParaRPr lang="en-US"/>
        </a:p>
      </dgm:t>
    </dgm:pt>
    <dgm:pt modelId="{B0AB5A30-7125-492C-83B5-160ECAEBAE25}" type="sibTrans" cxnId="{A7109501-DE3D-4545-A7B1-442810CD6015}">
      <dgm:prSet/>
      <dgm:spPr/>
      <dgm:t>
        <a:bodyPr/>
        <a:lstStyle/>
        <a:p>
          <a:endParaRPr lang="en-US"/>
        </a:p>
      </dgm:t>
    </dgm:pt>
    <dgm:pt modelId="{D84CFEA0-3E41-48A5-B1D0-0DC8EAF89766}">
      <dgm:prSet/>
      <dgm:spPr/>
      <dgm:t>
        <a:bodyPr/>
        <a:lstStyle/>
        <a:p>
          <a:pPr rtl="0"/>
          <a:r>
            <a:rPr lang="en-US" dirty="0" smtClean="0"/>
            <a:t>2. b</a:t>
          </a:r>
          <a:r>
            <a:rPr lang="sr-Latn-ME" dirty="0" smtClean="0"/>
            <a:t>i</a:t>
          </a:r>
          <a:r>
            <a:rPr lang="en-US" dirty="0" err="1" smtClean="0"/>
            <a:t>jaše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o / b</a:t>
          </a:r>
          <a:r>
            <a:rPr lang="sr-Latn-ME" dirty="0" smtClean="0"/>
            <a:t>i</a:t>
          </a:r>
          <a:r>
            <a:rPr lang="en-US" dirty="0" err="1" smtClean="0"/>
            <a:t>jaste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li,</a:t>
          </a:r>
          <a:endParaRPr lang="en-US" dirty="0"/>
        </a:p>
      </dgm:t>
    </dgm:pt>
    <dgm:pt modelId="{3E046D06-8975-42A9-A0FD-CCCDD249EFF3}" type="parTrans" cxnId="{D29BC00F-BBF0-475E-B00E-3D9C3D7E610F}">
      <dgm:prSet/>
      <dgm:spPr/>
      <dgm:t>
        <a:bodyPr/>
        <a:lstStyle/>
        <a:p>
          <a:endParaRPr lang="en-US"/>
        </a:p>
      </dgm:t>
    </dgm:pt>
    <dgm:pt modelId="{859260A5-6B0E-4C6D-A2E5-9A0D0359BABF}" type="sibTrans" cxnId="{D29BC00F-BBF0-475E-B00E-3D9C3D7E610F}">
      <dgm:prSet/>
      <dgm:spPr/>
      <dgm:t>
        <a:bodyPr/>
        <a:lstStyle/>
        <a:p>
          <a:endParaRPr lang="en-US"/>
        </a:p>
      </dgm:t>
    </dgm:pt>
    <dgm:pt modelId="{24122D3E-CE97-46BA-9606-5E0A88B062CB}">
      <dgm:prSet/>
      <dgm:spPr/>
      <dgm:t>
        <a:bodyPr/>
        <a:lstStyle/>
        <a:p>
          <a:pPr rtl="0"/>
          <a:r>
            <a:rPr lang="en-US" dirty="0" smtClean="0"/>
            <a:t>3. b</a:t>
          </a:r>
          <a:r>
            <a:rPr lang="sr-Latn-ME" dirty="0" smtClean="0"/>
            <a:t>i</a:t>
          </a:r>
          <a:r>
            <a:rPr lang="en-US" dirty="0" err="1" smtClean="0"/>
            <a:t>jaše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o / b</a:t>
          </a:r>
          <a:r>
            <a:rPr lang="sr-Latn-ME" dirty="0" smtClean="0"/>
            <a:t>i</a:t>
          </a:r>
          <a:r>
            <a:rPr lang="en-US" dirty="0" err="1" smtClean="0"/>
            <a:t>jahu</a:t>
          </a:r>
          <a:r>
            <a:rPr lang="en-US" dirty="0" smtClean="0"/>
            <a:t> </a:t>
          </a:r>
          <a:r>
            <a:rPr lang="en-US" dirty="0" err="1" smtClean="0"/>
            <a:t>gled</a:t>
          </a:r>
          <a:r>
            <a:rPr lang="sr-Latn-ME" dirty="0" smtClean="0"/>
            <a:t>a</a:t>
          </a:r>
          <a:r>
            <a:rPr lang="en-US" dirty="0" smtClean="0"/>
            <a:t>li;</a:t>
          </a:r>
          <a:endParaRPr lang="en-US" dirty="0"/>
        </a:p>
      </dgm:t>
    </dgm:pt>
    <dgm:pt modelId="{1A4C0D2F-C8AE-44F8-8B87-1A076A3935A5}" type="parTrans" cxnId="{CFD4D880-93B0-4EB1-A246-6E1AA265691F}">
      <dgm:prSet/>
      <dgm:spPr/>
      <dgm:t>
        <a:bodyPr/>
        <a:lstStyle/>
        <a:p>
          <a:endParaRPr lang="en-US"/>
        </a:p>
      </dgm:t>
    </dgm:pt>
    <dgm:pt modelId="{3B05AE98-A128-4947-AE6A-22C6358BFF6B}" type="sibTrans" cxnId="{CFD4D880-93B0-4EB1-A246-6E1AA265691F}">
      <dgm:prSet/>
      <dgm:spPr/>
      <dgm:t>
        <a:bodyPr/>
        <a:lstStyle/>
        <a:p>
          <a:endParaRPr lang="en-US"/>
        </a:p>
      </dgm:t>
    </dgm:pt>
    <dgm:pt modelId="{6F099E99-F5CD-46C5-A4ED-E722610120A3}" type="pres">
      <dgm:prSet presAssocID="{3A3737F3-F832-4EB7-9D34-B9EFDE3ED5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C2B09F-C8CB-4A6E-990C-03AE8E7150EA}" type="pres">
      <dgm:prSet presAssocID="{385CCB51-FCE1-47A5-8CF8-1BBCF4C7C93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8977ED-A2C8-4363-B1EF-1017215ADB4F}" type="pres">
      <dgm:prSet presAssocID="{A01B401E-E74E-46E0-A121-B7D8D20CB7F6}" presName="spacer" presStyleCnt="0"/>
      <dgm:spPr/>
    </dgm:pt>
    <dgm:pt modelId="{D5B13A36-003E-4610-99D9-CA2752D1EC64}" type="pres">
      <dgm:prSet presAssocID="{D666F353-6B88-47CE-B719-AE20CA6EB7A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7BFA2-1E31-4177-8AC6-0E2955079190}" type="pres">
      <dgm:prSet presAssocID="{765CD33B-D97A-4CFA-8735-0126F19B17EE}" presName="spacer" presStyleCnt="0"/>
      <dgm:spPr/>
    </dgm:pt>
    <dgm:pt modelId="{79823D82-C296-43D1-B584-3BD65A6C9F15}" type="pres">
      <dgm:prSet presAssocID="{12A7EFDD-44C6-4080-AA0C-D533DF47167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3C7BF5-D39C-4B01-8740-8B2CF49F76DF}" type="pres">
      <dgm:prSet presAssocID="{B0AB5A30-7125-492C-83B5-160ECAEBAE25}" presName="spacer" presStyleCnt="0"/>
      <dgm:spPr/>
    </dgm:pt>
    <dgm:pt modelId="{565909C4-5091-4169-A725-A02E178C230F}" type="pres">
      <dgm:prSet presAssocID="{D84CFEA0-3E41-48A5-B1D0-0DC8EAF8976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D23637-00E1-462A-8D1C-8B6451ABBFC3}" type="pres">
      <dgm:prSet presAssocID="{859260A5-6B0E-4C6D-A2E5-9A0D0359BABF}" presName="spacer" presStyleCnt="0"/>
      <dgm:spPr/>
    </dgm:pt>
    <dgm:pt modelId="{43AD3B6F-661D-4A39-87B1-408CCA9E2B17}" type="pres">
      <dgm:prSet presAssocID="{24122D3E-CE97-46BA-9606-5E0A88B062C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D4D880-93B0-4EB1-A246-6E1AA265691F}" srcId="{3A3737F3-F832-4EB7-9D34-B9EFDE3ED530}" destId="{24122D3E-CE97-46BA-9606-5E0A88B062CB}" srcOrd="4" destOrd="0" parTransId="{1A4C0D2F-C8AE-44F8-8B87-1A076A3935A5}" sibTransId="{3B05AE98-A128-4947-AE6A-22C6358BFF6B}"/>
    <dgm:cxn modelId="{996027EF-35CF-493C-8F31-61306500E0ED}" srcId="{3A3737F3-F832-4EB7-9D34-B9EFDE3ED530}" destId="{D666F353-6B88-47CE-B719-AE20CA6EB7AA}" srcOrd="1" destOrd="0" parTransId="{126940BB-0756-4E6F-8647-08A99E99BCD0}" sibTransId="{765CD33B-D97A-4CFA-8735-0126F19B17EE}"/>
    <dgm:cxn modelId="{E0B5DEBF-5546-4F7E-99B9-5FDB3364DC62}" type="presOf" srcId="{385CCB51-FCE1-47A5-8CF8-1BBCF4C7C931}" destId="{5CC2B09F-C8CB-4A6E-990C-03AE8E7150EA}" srcOrd="0" destOrd="0" presId="urn:microsoft.com/office/officeart/2005/8/layout/vList2"/>
    <dgm:cxn modelId="{18D63361-98AB-4235-AEFB-7D7186DA4AB5}" type="presOf" srcId="{12A7EFDD-44C6-4080-AA0C-D533DF471673}" destId="{79823D82-C296-43D1-B584-3BD65A6C9F15}" srcOrd="0" destOrd="0" presId="urn:microsoft.com/office/officeart/2005/8/layout/vList2"/>
    <dgm:cxn modelId="{607330CD-12DE-4646-924A-276F7575C877}" srcId="{3A3737F3-F832-4EB7-9D34-B9EFDE3ED530}" destId="{385CCB51-FCE1-47A5-8CF8-1BBCF4C7C931}" srcOrd="0" destOrd="0" parTransId="{978E3DD0-10B7-4174-AD3E-A97856D3D500}" sibTransId="{A01B401E-E74E-46E0-A121-B7D8D20CB7F6}"/>
    <dgm:cxn modelId="{A7109501-DE3D-4545-A7B1-442810CD6015}" srcId="{3A3737F3-F832-4EB7-9D34-B9EFDE3ED530}" destId="{12A7EFDD-44C6-4080-AA0C-D533DF471673}" srcOrd="2" destOrd="0" parTransId="{45E50134-370C-4DF6-8B7D-51510EB3582F}" sibTransId="{B0AB5A30-7125-492C-83B5-160ECAEBAE25}"/>
    <dgm:cxn modelId="{D65D9A7D-6B9D-4AF9-83D3-5665DFCDEB40}" type="presOf" srcId="{D666F353-6B88-47CE-B719-AE20CA6EB7AA}" destId="{D5B13A36-003E-4610-99D9-CA2752D1EC64}" srcOrd="0" destOrd="0" presId="urn:microsoft.com/office/officeart/2005/8/layout/vList2"/>
    <dgm:cxn modelId="{95CC772B-E146-4A5D-ADEF-DF8911D1F32E}" type="presOf" srcId="{D84CFEA0-3E41-48A5-B1D0-0DC8EAF89766}" destId="{565909C4-5091-4169-A725-A02E178C230F}" srcOrd="0" destOrd="0" presId="urn:microsoft.com/office/officeart/2005/8/layout/vList2"/>
    <dgm:cxn modelId="{90D451C5-80F7-4A2B-8E73-F82662461A66}" type="presOf" srcId="{3A3737F3-F832-4EB7-9D34-B9EFDE3ED530}" destId="{6F099E99-F5CD-46C5-A4ED-E722610120A3}" srcOrd="0" destOrd="0" presId="urn:microsoft.com/office/officeart/2005/8/layout/vList2"/>
    <dgm:cxn modelId="{D29BC00F-BBF0-475E-B00E-3D9C3D7E610F}" srcId="{3A3737F3-F832-4EB7-9D34-B9EFDE3ED530}" destId="{D84CFEA0-3E41-48A5-B1D0-0DC8EAF89766}" srcOrd="3" destOrd="0" parTransId="{3E046D06-8975-42A9-A0FD-CCCDD249EFF3}" sibTransId="{859260A5-6B0E-4C6D-A2E5-9A0D0359BABF}"/>
    <dgm:cxn modelId="{455B1862-A0C8-4C4F-970D-A76EB349CA4C}" type="presOf" srcId="{24122D3E-CE97-46BA-9606-5E0A88B062CB}" destId="{43AD3B6F-661D-4A39-87B1-408CCA9E2B17}" srcOrd="0" destOrd="0" presId="urn:microsoft.com/office/officeart/2005/8/layout/vList2"/>
    <dgm:cxn modelId="{4D3FEA84-A1D3-43D2-A591-0C0BEC482BD6}" type="presParOf" srcId="{6F099E99-F5CD-46C5-A4ED-E722610120A3}" destId="{5CC2B09F-C8CB-4A6E-990C-03AE8E7150EA}" srcOrd="0" destOrd="0" presId="urn:microsoft.com/office/officeart/2005/8/layout/vList2"/>
    <dgm:cxn modelId="{6CA15382-0215-4CFC-BBD1-93B0E35C3616}" type="presParOf" srcId="{6F099E99-F5CD-46C5-A4ED-E722610120A3}" destId="{138977ED-A2C8-4363-B1EF-1017215ADB4F}" srcOrd="1" destOrd="0" presId="urn:microsoft.com/office/officeart/2005/8/layout/vList2"/>
    <dgm:cxn modelId="{327B8078-141F-4647-A260-63809DB5226C}" type="presParOf" srcId="{6F099E99-F5CD-46C5-A4ED-E722610120A3}" destId="{D5B13A36-003E-4610-99D9-CA2752D1EC64}" srcOrd="2" destOrd="0" presId="urn:microsoft.com/office/officeart/2005/8/layout/vList2"/>
    <dgm:cxn modelId="{566A7AAE-1688-4461-BD11-7F77996EB31A}" type="presParOf" srcId="{6F099E99-F5CD-46C5-A4ED-E722610120A3}" destId="{3967BFA2-1E31-4177-8AC6-0E2955079190}" srcOrd="3" destOrd="0" presId="urn:microsoft.com/office/officeart/2005/8/layout/vList2"/>
    <dgm:cxn modelId="{A8FCB4EA-A6F6-4E0C-B1E0-C21255B6B3CA}" type="presParOf" srcId="{6F099E99-F5CD-46C5-A4ED-E722610120A3}" destId="{79823D82-C296-43D1-B584-3BD65A6C9F15}" srcOrd="4" destOrd="0" presId="urn:microsoft.com/office/officeart/2005/8/layout/vList2"/>
    <dgm:cxn modelId="{B4890E93-2A65-4DE0-B22D-7D93A445035A}" type="presParOf" srcId="{6F099E99-F5CD-46C5-A4ED-E722610120A3}" destId="{0A3C7BF5-D39C-4B01-8740-8B2CF49F76DF}" srcOrd="5" destOrd="0" presId="urn:microsoft.com/office/officeart/2005/8/layout/vList2"/>
    <dgm:cxn modelId="{C8D626D6-DBC1-4FE7-8027-94C1489ED471}" type="presParOf" srcId="{6F099E99-F5CD-46C5-A4ED-E722610120A3}" destId="{565909C4-5091-4169-A725-A02E178C230F}" srcOrd="6" destOrd="0" presId="urn:microsoft.com/office/officeart/2005/8/layout/vList2"/>
    <dgm:cxn modelId="{E24C631C-972B-48DF-B491-9BBE11B430A5}" type="presParOf" srcId="{6F099E99-F5CD-46C5-A4ED-E722610120A3}" destId="{D1D23637-00E1-462A-8D1C-8B6451ABBFC3}" srcOrd="7" destOrd="0" presId="urn:microsoft.com/office/officeart/2005/8/layout/vList2"/>
    <dgm:cxn modelId="{5BA2A8CD-77DF-4DFF-935E-FD88DAC07F8C}" type="presParOf" srcId="{6F099E99-F5CD-46C5-A4ED-E722610120A3}" destId="{43AD3B6F-661D-4A39-87B1-408CCA9E2B1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5DF6A92-0688-40CD-8E38-B2EB7B89C9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C9B7D9-0844-40F8-A9F6-69D302468C47}">
      <dgm:prSet/>
      <dgm:spPr/>
      <dgm:t>
        <a:bodyPr/>
        <a:lstStyle/>
        <a:p>
          <a:pPr rtl="0"/>
          <a:r>
            <a:rPr lang="en-US" dirty="0" smtClean="0"/>
            <a:t>5) aorist (</a:t>
          </a:r>
          <a:r>
            <a:rPr lang="en-US" dirty="0" err="1" smtClean="0"/>
            <a:t>pređašnje</a:t>
          </a:r>
          <a:r>
            <a:rPr lang="en-US" dirty="0" smtClean="0"/>
            <a:t> </a:t>
          </a:r>
          <a:r>
            <a:rPr lang="en-US" dirty="0" err="1" smtClean="0"/>
            <a:t>svršeno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prost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</a:t>
          </a:r>
          <a:r>
            <a:rPr lang="en-US" dirty="0" smtClean="0"/>
            <a:t> </a:t>
          </a:r>
          <a:r>
            <a:rPr lang="en-US" dirty="0" err="1" smtClean="0"/>
            <a:t>označava</a:t>
          </a:r>
          <a:r>
            <a:rPr lang="en-US" dirty="0" smtClean="0"/>
            <a:t> </a:t>
          </a:r>
          <a:r>
            <a:rPr lang="en-US" dirty="0" err="1" smtClean="0"/>
            <a:t>brzu</a:t>
          </a:r>
          <a:r>
            <a:rPr lang="en-US" dirty="0" smtClean="0"/>
            <a:t>, </a:t>
          </a:r>
          <a:r>
            <a:rPr lang="en-US" dirty="0" err="1" smtClean="0"/>
            <a:t>dinamičnu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 u </a:t>
          </a:r>
          <a:r>
            <a:rPr lang="en-US" dirty="0" err="1" smtClean="0"/>
            <a:t>prošlosti</a:t>
          </a:r>
          <a:r>
            <a:rPr lang="en-US" dirty="0" smtClean="0"/>
            <a:t>, </a:t>
          </a:r>
          <a:r>
            <a:rPr lang="en-US" dirty="0" err="1" smtClean="0"/>
            <a:t>ili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 </a:t>
          </a:r>
          <a:r>
            <a:rPr lang="en-US" dirty="0" err="1" smtClean="0"/>
            <a:t>koja</a:t>
          </a:r>
          <a:r>
            <a:rPr lang="en-US" dirty="0" smtClean="0"/>
            <a:t> se dogodila neposredno </a:t>
          </a:r>
          <a:r>
            <a:rPr lang="en-US" dirty="0" err="1" smtClean="0"/>
            <a:t>pr</a:t>
          </a:r>
          <a:r>
            <a:rPr lang="sr-Latn-ME" dirty="0" smtClean="0"/>
            <a:t>ij</a:t>
          </a:r>
          <a:r>
            <a:rPr lang="en-US" dirty="0" smtClean="0"/>
            <a:t>e </a:t>
          </a:r>
          <a:r>
            <a:rPr lang="en-US" dirty="0" err="1" smtClean="0"/>
            <a:t>trenutka</a:t>
          </a:r>
          <a:r>
            <a:rPr lang="en-US" dirty="0" smtClean="0"/>
            <a:t> u </a:t>
          </a:r>
          <a:r>
            <a:rPr lang="en-US" dirty="0" err="1" smtClean="0"/>
            <a:t>kojem</a:t>
          </a:r>
          <a:r>
            <a:rPr lang="en-US" dirty="0" smtClean="0"/>
            <a:t> se o </a:t>
          </a:r>
          <a:r>
            <a:rPr lang="en-US" dirty="0" err="1" smtClean="0"/>
            <a:t>njoj</a:t>
          </a:r>
          <a:r>
            <a:rPr lang="en-US" dirty="0" smtClean="0"/>
            <a:t> </a:t>
          </a:r>
          <a:r>
            <a:rPr lang="en-US" dirty="0" err="1" smtClean="0"/>
            <a:t>govori</a:t>
          </a:r>
          <a:r>
            <a:rPr lang="en-US" dirty="0" smtClean="0"/>
            <a:t>;</a:t>
          </a:r>
          <a:endParaRPr lang="en-US" dirty="0"/>
        </a:p>
      </dgm:t>
    </dgm:pt>
    <dgm:pt modelId="{5A375BC3-0D7C-4905-AE4A-B9433DE0C512}" type="parTrans" cxnId="{81B63BEF-CB2A-4C7F-99F1-B263703A2F95}">
      <dgm:prSet/>
      <dgm:spPr/>
      <dgm:t>
        <a:bodyPr/>
        <a:lstStyle/>
        <a:p>
          <a:endParaRPr lang="en-US"/>
        </a:p>
      </dgm:t>
    </dgm:pt>
    <dgm:pt modelId="{E14F2F72-071B-48DA-A713-0372F317EEE3}" type="sibTrans" cxnId="{81B63BEF-CB2A-4C7F-99F1-B263703A2F95}">
      <dgm:prSet/>
      <dgm:spPr/>
      <dgm:t>
        <a:bodyPr/>
        <a:lstStyle/>
        <a:p>
          <a:endParaRPr lang="en-US"/>
        </a:p>
      </dgm:t>
    </dgm:pt>
    <dgm:pt modelId="{DD919987-C947-4959-B0F4-303E8B9D438D}">
      <dgm:prSet/>
      <dgm:spPr/>
      <dgm:t>
        <a:bodyPr/>
        <a:lstStyle/>
        <a:p>
          <a:pPr rtl="0"/>
          <a:r>
            <a:rPr lang="en-US" dirty="0" smtClean="0"/>
            <a:t>Aorist (jedn. / </a:t>
          </a:r>
          <a:r>
            <a:rPr lang="en-US" dirty="0" err="1" smtClean="0"/>
            <a:t>mn</a:t>
          </a:r>
          <a:r>
            <a:rPr lang="en-US" dirty="0" smtClean="0"/>
            <a:t>.):</a:t>
          </a:r>
          <a:endParaRPr lang="en-US" dirty="0"/>
        </a:p>
      </dgm:t>
    </dgm:pt>
    <dgm:pt modelId="{4213A4E6-18D0-4FC3-B838-6C5153EC1AEC}" type="parTrans" cxnId="{918AF5C9-854A-4EF8-9785-AF5EB4A3512C}">
      <dgm:prSet/>
      <dgm:spPr/>
      <dgm:t>
        <a:bodyPr/>
        <a:lstStyle/>
        <a:p>
          <a:endParaRPr lang="en-US"/>
        </a:p>
      </dgm:t>
    </dgm:pt>
    <dgm:pt modelId="{2315097D-76CB-4DF3-AF6A-0E9D7D012BE5}" type="sibTrans" cxnId="{918AF5C9-854A-4EF8-9785-AF5EB4A3512C}">
      <dgm:prSet/>
      <dgm:spPr/>
      <dgm:t>
        <a:bodyPr/>
        <a:lstStyle/>
        <a:p>
          <a:endParaRPr lang="en-US"/>
        </a:p>
      </dgm:t>
    </dgm:pt>
    <dgm:pt modelId="{A5B3F706-51E8-4F01-B933-C8597C519864}">
      <dgm:prSet/>
      <dgm:spPr/>
      <dgm:t>
        <a:bodyPr/>
        <a:lstStyle/>
        <a:p>
          <a:pPr rtl="0"/>
          <a:r>
            <a:rPr lang="en-US" smtClean="0"/>
            <a:t>1. gled</a:t>
          </a:r>
          <a:r>
            <a:rPr lang="sr-Latn-ME" smtClean="0"/>
            <a:t>a</a:t>
          </a:r>
          <a:r>
            <a:rPr lang="en-US" smtClean="0"/>
            <a:t>h / gled</a:t>
          </a:r>
          <a:r>
            <a:rPr lang="sr-Latn-ME" smtClean="0"/>
            <a:t>a</a:t>
          </a:r>
          <a:r>
            <a:rPr lang="en-US" smtClean="0"/>
            <a:t>smo,</a:t>
          </a:r>
          <a:endParaRPr lang="en-US"/>
        </a:p>
      </dgm:t>
    </dgm:pt>
    <dgm:pt modelId="{C2FBFBEE-7CC8-40DD-BEC5-A3D932866CEB}" type="parTrans" cxnId="{8385A5E5-B02C-476B-BA8E-120D42C4591A}">
      <dgm:prSet/>
      <dgm:spPr/>
      <dgm:t>
        <a:bodyPr/>
        <a:lstStyle/>
        <a:p>
          <a:endParaRPr lang="en-US"/>
        </a:p>
      </dgm:t>
    </dgm:pt>
    <dgm:pt modelId="{B03CEADF-8794-4324-86AA-A87942403FA2}" type="sibTrans" cxnId="{8385A5E5-B02C-476B-BA8E-120D42C4591A}">
      <dgm:prSet/>
      <dgm:spPr/>
      <dgm:t>
        <a:bodyPr/>
        <a:lstStyle/>
        <a:p>
          <a:endParaRPr lang="en-US"/>
        </a:p>
      </dgm:t>
    </dgm:pt>
    <dgm:pt modelId="{3D3E86AD-05F7-4726-9D44-4CDDF07DD6AD}">
      <dgm:prSet/>
      <dgm:spPr/>
      <dgm:t>
        <a:bodyPr/>
        <a:lstStyle/>
        <a:p>
          <a:pPr rtl="0"/>
          <a:r>
            <a:rPr lang="en-US" smtClean="0"/>
            <a:t>2. gled</a:t>
          </a:r>
          <a:r>
            <a:rPr lang="sr-Latn-ME" smtClean="0"/>
            <a:t>a</a:t>
          </a:r>
          <a:r>
            <a:rPr lang="en-US" smtClean="0"/>
            <a:t>/ gled</a:t>
          </a:r>
          <a:r>
            <a:rPr lang="sr-Latn-ME" smtClean="0"/>
            <a:t>a</a:t>
          </a:r>
          <a:r>
            <a:rPr lang="en-US" smtClean="0"/>
            <a:t>ste,</a:t>
          </a:r>
          <a:endParaRPr lang="en-US"/>
        </a:p>
      </dgm:t>
    </dgm:pt>
    <dgm:pt modelId="{9838DC3B-F9C2-463D-88DA-77F73AB38A18}" type="parTrans" cxnId="{50B7DF85-AE70-4BE3-A6E1-CBD556EA6B9B}">
      <dgm:prSet/>
      <dgm:spPr/>
      <dgm:t>
        <a:bodyPr/>
        <a:lstStyle/>
        <a:p>
          <a:endParaRPr lang="en-US"/>
        </a:p>
      </dgm:t>
    </dgm:pt>
    <dgm:pt modelId="{849BFD63-078C-465E-A2DD-34DBFA289C38}" type="sibTrans" cxnId="{50B7DF85-AE70-4BE3-A6E1-CBD556EA6B9B}">
      <dgm:prSet/>
      <dgm:spPr/>
      <dgm:t>
        <a:bodyPr/>
        <a:lstStyle/>
        <a:p>
          <a:endParaRPr lang="en-US"/>
        </a:p>
      </dgm:t>
    </dgm:pt>
    <dgm:pt modelId="{ABACABA4-9E6C-4C33-8217-3EB8CF044642}">
      <dgm:prSet/>
      <dgm:spPr/>
      <dgm:t>
        <a:bodyPr/>
        <a:lstStyle/>
        <a:p>
          <a:pPr rtl="0"/>
          <a:r>
            <a:rPr lang="en-US" smtClean="0"/>
            <a:t>3. gl</a:t>
          </a:r>
          <a:r>
            <a:rPr lang="sr-Latn-ME" smtClean="0"/>
            <a:t>e</a:t>
          </a:r>
          <a:r>
            <a:rPr lang="en-US" smtClean="0"/>
            <a:t>d</a:t>
          </a:r>
          <a:r>
            <a:rPr lang="sr-Latn-ME" smtClean="0"/>
            <a:t>a</a:t>
          </a:r>
          <a:r>
            <a:rPr lang="en-US" smtClean="0"/>
            <a:t> / gled</a:t>
          </a:r>
          <a:r>
            <a:rPr lang="sr-Latn-ME" smtClean="0"/>
            <a:t>a</a:t>
          </a:r>
          <a:r>
            <a:rPr lang="en-US" smtClean="0"/>
            <a:t>še.</a:t>
          </a:r>
          <a:endParaRPr lang="en-US"/>
        </a:p>
      </dgm:t>
    </dgm:pt>
    <dgm:pt modelId="{D2CF1F24-ACB9-4B5F-92A5-8AA84D23F62C}" type="parTrans" cxnId="{22CE8D26-4D95-449C-94DD-64B7BE56CE42}">
      <dgm:prSet/>
      <dgm:spPr/>
      <dgm:t>
        <a:bodyPr/>
        <a:lstStyle/>
        <a:p>
          <a:endParaRPr lang="en-US"/>
        </a:p>
      </dgm:t>
    </dgm:pt>
    <dgm:pt modelId="{5F5B9543-7973-46FF-9553-165F17E00DBB}" type="sibTrans" cxnId="{22CE8D26-4D95-449C-94DD-64B7BE56CE42}">
      <dgm:prSet/>
      <dgm:spPr/>
      <dgm:t>
        <a:bodyPr/>
        <a:lstStyle/>
        <a:p>
          <a:endParaRPr lang="en-US"/>
        </a:p>
      </dgm:t>
    </dgm:pt>
    <dgm:pt modelId="{DEC6AC28-D93B-40C1-A864-E09C17EBC00F}" type="pres">
      <dgm:prSet presAssocID="{05DF6A92-0688-40CD-8E38-B2EB7B89C9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655A9-6FED-41B4-8D5D-6EAF9DD2A6A2}" type="pres">
      <dgm:prSet presAssocID="{D8C9B7D9-0844-40F8-A9F6-69D302468C4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CE8E1-5D52-4953-96AB-B090AB2620D9}" type="pres">
      <dgm:prSet presAssocID="{E14F2F72-071B-48DA-A713-0372F317EEE3}" presName="spacer" presStyleCnt="0"/>
      <dgm:spPr/>
    </dgm:pt>
    <dgm:pt modelId="{EC234492-2145-4361-B170-3D12F8C799A5}" type="pres">
      <dgm:prSet presAssocID="{DD919987-C947-4959-B0F4-303E8B9D438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00093A-1FAE-47C8-BA13-041CFC2371F5}" type="pres">
      <dgm:prSet presAssocID="{2315097D-76CB-4DF3-AF6A-0E9D7D012BE5}" presName="spacer" presStyleCnt="0"/>
      <dgm:spPr/>
    </dgm:pt>
    <dgm:pt modelId="{32BFB877-0764-4ED9-B303-47F311AD7CC2}" type="pres">
      <dgm:prSet presAssocID="{A5B3F706-51E8-4F01-B933-C8597C51986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594DE-1ACA-4B53-BF7C-269D74DC53F0}" type="pres">
      <dgm:prSet presAssocID="{B03CEADF-8794-4324-86AA-A87942403FA2}" presName="spacer" presStyleCnt="0"/>
      <dgm:spPr/>
    </dgm:pt>
    <dgm:pt modelId="{1489624B-6D70-4E3F-B146-EC40BE4CAD09}" type="pres">
      <dgm:prSet presAssocID="{3D3E86AD-05F7-4726-9D44-4CDDF07DD6A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B1BBF8-A737-4179-BE40-09FD2BD77B92}" type="pres">
      <dgm:prSet presAssocID="{849BFD63-078C-465E-A2DD-34DBFA289C38}" presName="spacer" presStyleCnt="0"/>
      <dgm:spPr/>
    </dgm:pt>
    <dgm:pt modelId="{F871034C-F856-452C-B3DE-D82DDF7C088C}" type="pres">
      <dgm:prSet presAssocID="{ABACABA4-9E6C-4C33-8217-3EB8CF04464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759D24-0A8A-4450-BAB6-FC971A0DA456}" type="presOf" srcId="{ABACABA4-9E6C-4C33-8217-3EB8CF044642}" destId="{F871034C-F856-452C-B3DE-D82DDF7C088C}" srcOrd="0" destOrd="0" presId="urn:microsoft.com/office/officeart/2005/8/layout/vList2"/>
    <dgm:cxn modelId="{77638637-181A-42C2-A3C6-1F6FA2B89683}" type="presOf" srcId="{DD919987-C947-4959-B0F4-303E8B9D438D}" destId="{EC234492-2145-4361-B170-3D12F8C799A5}" srcOrd="0" destOrd="0" presId="urn:microsoft.com/office/officeart/2005/8/layout/vList2"/>
    <dgm:cxn modelId="{918AF5C9-854A-4EF8-9785-AF5EB4A3512C}" srcId="{05DF6A92-0688-40CD-8E38-B2EB7B89C92F}" destId="{DD919987-C947-4959-B0F4-303E8B9D438D}" srcOrd="1" destOrd="0" parTransId="{4213A4E6-18D0-4FC3-B838-6C5153EC1AEC}" sibTransId="{2315097D-76CB-4DF3-AF6A-0E9D7D012BE5}"/>
    <dgm:cxn modelId="{22CE8D26-4D95-449C-94DD-64B7BE56CE42}" srcId="{05DF6A92-0688-40CD-8E38-B2EB7B89C92F}" destId="{ABACABA4-9E6C-4C33-8217-3EB8CF044642}" srcOrd="4" destOrd="0" parTransId="{D2CF1F24-ACB9-4B5F-92A5-8AA84D23F62C}" sibTransId="{5F5B9543-7973-46FF-9553-165F17E00DBB}"/>
    <dgm:cxn modelId="{4D9F9731-CFD8-4199-9A6E-A5F4DA3DA0F3}" type="presOf" srcId="{05DF6A92-0688-40CD-8E38-B2EB7B89C92F}" destId="{DEC6AC28-D93B-40C1-A864-E09C17EBC00F}" srcOrd="0" destOrd="0" presId="urn:microsoft.com/office/officeart/2005/8/layout/vList2"/>
    <dgm:cxn modelId="{8385A5E5-B02C-476B-BA8E-120D42C4591A}" srcId="{05DF6A92-0688-40CD-8E38-B2EB7B89C92F}" destId="{A5B3F706-51E8-4F01-B933-C8597C519864}" srcOrd="2" destOrd="0" parTransId="{C2FBFBEE-7CC8-40DD-BEC5-A3D932866CEB}" sibTransId="{B03CEADF-8794-4324-86AA-A87942403FA2}"/>
    <dgm:cxn modelId="{81B63BEF-CB2A-4C7F-99F1-B263703A2F95}" srcId="{05DF6A92-0688-40CD-8E38-B2EB7B89C92F}" destId="{D8C9B7D9-0844-40F8-A9F6-69D302468C47}" srcOrd="0" destOrd="0" parTransId="{5A375BC3-0D7C-4905-AE4A-B9433DE0C512}" sibTransId="{E14F2F72-071B-48DA-A713-0372F317EEE3}"/>
    <dgm:cxn modelId="{EEC4CCB9-60DB-4B7A-8FBD-5BD0A2C795AA}" type="presOf" srcId="{3D3E86AD-05F7-4726-9D44-4CDDF07DD6AD}" destId="{1489624B-6D70-4E3F-B146-EC40BE4CAD09}" srcOrd="0" destOrd="0" presId="urn:microsoft.com/office/officeart/2005/8/layout/vList2"/>
    <dgm:cxn modelId="{94251A5A-6C78-48A9-B2B2-3F3FF89951C9}" type="presOf" srcId="{A5B3F706-51E8-4F01-B933-C8597C519864}" destId="{32BFB877-0764-4ED9-B303-47F311AD7CC2}" srcOrd="0" destOrd="0" presId="urn:microsoft.com/office/officeart/2005/8/layout/vList2"/>
    <dgm:cxn modelId="{492DA552-8B63-456A-9560-46B4B35D3F12}" type="presOf" srcId="{D8C9B7D9-0844-40F8-A9F6-69D302468C47}" destId="{C3D655A9-6FED-41B4-8D5D-6EAF9DD2A6A2}" srcOrd="0" destOrd="0" presId="urn:microsoft.com/office/officeart/2005/8/layout/vList2"/>
    <dgm:cxn modelId="{50B7DF85-AE70-4BE3-A6E1-CBD556EA6B9B}" srcId="{05DF6A92-0688-40CD-8E38-B2EB7B89C92F}" destId="{3D3E86AD-05F7-4726-9D44-4CDDF07DD6AD}" srcOrd="3" destOrd="0" parTransId="{9838DC3B-F9C2-463D-88DA-77F73AB38A18}" sibTransId="{849BFD63-078C-465E-A2DD-34DBFA289C38}"/>
    <dgm:cxn modelId="{A4E29478-F24B-4B42-925B-F4A3904C764B}" type="presParOf" srcId="{DEC6AC28-D93B-40C1-A864-E09C17EBC00F}" destId="{C3D655A9-6FED-41B4-8D5D-6EAF9DD2A6A2}" srcOrd="0" destOrd="0" presId="urn:microsoft.com/office/officeart/2005/8/layout/vList2"/>
    <dgm:cxn modelId="{9B2EC328-83CF-42C5-8C0F-0B9BE734385C}" type="presParOf" srcId="{DEC6AC28-D93B-40C1-A864-E09C17EBC00F}" destId="{C51CE8E1-5D52-4953-96AB-B090AB2620D9}" srcOrd="1" destOrd="0" presId="urn:microsoft.com/office/officeart/2005/8/layout/vList2"/>
    <dgm:cxn modelId="{BDE0E111-503E-424F-A1E3-05D43400774D}" type="presParOf" srcId="{DEC6AC28-D93B-40C1-A864-E09C17EBC00F}" destId="{EC234492-2145-4361-B170-3D12F8C799A5}" srcOrd="2" destOrd="0" presId="urn:microsoft.com/office/officeart/2005/8/layout/vList2"/>
    <dgm:cxn modelId="{6A869637-7F2B-4FE2-B1BA-89B60F0054A5}" type="presParOf" srcId="{DEC6AC28-D93B-40C1-A864-E09C17EBC00F}" destId="{1000093A-1FAE-47C8-BA13-041CFC2371F5}" srcOrd="3" destOrd="0" presId="urn:microsoft.com/office/officeart/2005/8/layout/vList2"/>
    <dgm:cxn modelId="{B4CE6AA4-ADDE-4419-91D4-AF1A29D68BD5}" type="presParOf" srcId="{DEC6AC28-D93B-40C1-A864-E09C17EBC00F}" destId="{32BFB877-0764-4ED9-B303-47F311AD7CC2}" srcOrd="4" destOrd="0" presId="urn:microsoft.com/office/officeart/2005/8/layout/vList2"/>
    <dgm:cxn modelId="{63E6D8A4-855B-41AB-9F73-D4B0BCF7045D}" type="presParOf" srcId="{DEC6AC28-D93B-40C1-A864-E09C17EBC00F}" destId="{CF0594DE-1ACA-4B53-BF7C-269D74DC53F0}" srcOrd="5" destOrd="0" presId="urn:microsoft.com/office/officeart/2005/8/layout/vList2"/>
    <dgm:cxn modelId="{B7AF2CB2-0E0C-44E3-AD65-B8A265E28CB5}" type="presParOf" srcId="{DEC6AC28-D93B-40C1-A864-E09C17EBC00F}" destId="{1489624B-6D70-4E3F-B146-EC40BE4CAD09}" srcOrd="6" destOrd="0" presId="urn:microsoft.com/office/officeart/2005/8/layout/vList2"/>
    <dgm:cxn modelId="{F143489A-8061-4CD9-A1AF-B59F2913F071}" type="presParOf" srcId="{DEC6AC28-D93B-40C1-A864-E09C17EBC00F}" destId="{4DB1BBF8-A737-4179-BE40-09FD2BD77B92}" srcOrd="7" destOrd="0" presId="urn:microsoft.com/office/officeart/2005/8/layout/vList2"/>
    <dgm:cxn modelId="{7C9F5A5E-C90E-4A95-B5AB-161491095FF9}" type="presParOf" srcId="{DEC6AC28-D93B-40C1-A864-E09C17EBC00F}" destId="{F871034C-F856-452C-B3DE-D82DDF7C088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B0FE215-788E-4AF9-A2AA-D5B161348AA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A54C49-7036-49CD-BBBE-95F7D849C77E}">
      <dgm:prSet/>
      <dgm:spPr/>
      <dgm:t>
        <a:bodyPr/>
        <a:lstStyle/>
        <a:p>
          <a:pPr rtl="0"/>
          <a:r>
            <a:rPr lang="en-US" dirty="0" smtClean="0"/>
            <a:t>7) futur II (</a:t>
          </a:r>
          <a:r>
            <a:rPr lang="en-US" dirty="0" err="1" smtClean="0"/>
            <a:t>predbuduće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) – </a:t>
          </a:r>
          <a:r>
            <a:rPr lang="en-US" dirty="0" err="1" smtClean="0"/>
            <a:t>složen</a:t>
          </a:r>
          <a:r>
            <a:rPr lang="en-US" dirty="0" smtClean="0"/>
            <a:t> glagolski </a:t>
          </a:r>
          <a:r>
            <a:rPr lang="en-US" dirty="0" err="1" smtClean="0"/>
            <a:t>oblik</a:t>
          </a:r>
          <a:r>
            <a:rPr lang="en-US" dirty="0" smtClean="0"/>
            <a:t> </a:t>
          </a:r>
          <a:r>
            <a:rPr lang="en-US" dirty="0" err="1" smtClean="0"/>
            <a:t>koji</a:t>
          </a:r>
          <a:r>
            <a:rPr lang="en-US" dirty="0" smtClean="0"/>
            <a:t> </a:t>
          </a:r>
          <a:r>
            <a:rPr lang="en-US" dirty="0" err="1" smtClean="0"/>
            <a:t>kazuje</a:t>
          </a:r>
          <a:r>
            <a:rPr lang="en-US" dirty="0" smtClean="0"/>
            <a:t> </a:t>
          </a:r>
          <a:r>
            <a:rPr lang="en-US" dirty="0" err="1" smtClean="0"/>
            <a:t>pretpostavku</a:t>
          </a:r>
          <a:r>
            <a:rPr lang="en-US" dirty="0" smtClean="0"/>
            <a:t> </a:t>
          </a:r>
          <a:r>
            <a:rPr lang="en-US" dirty="0" err="1" smtClean="0"/>
            <a:t>govornog</a:t>
          </a:r>
          <a:r>
            <a:rPr lang="en-US" dirty="0" smtClean="0"/>
            <a:t> </a:t>
          </a:r>
          <a:r>
            <a:rPr lang="en-US" dirty="0" err="1" smtClean="0"/>
            <a:t>lica</a:t>
          </a:r>
          <a:r>
            <a:rPr lang="en-US" dirty="0" smtClean="0"/>
            <a:t> da </a:t>
          </a:r>
          <a:r>
            <a:rPr lang="en-US" dirty="0" err="1" smtClean="0"/>
            <a:t>će</a:t>
          </a:r>
          <a:r>
            <a:rPr lang="en-US" dirty="0" smtClean="0"/>
            <a:t> se </a:t>
          </a:r>
          <a:r>
            <a:rPr lang="en-US" dirty="0" err="1" smtClean="0"/>
            <a:t>radnja</a:t>
          </a:r>
          <a:r>
            <a:rPr lang="en-US" dirty="0" smtClean="0"/>
            <a:t> </a:t>
          </a:r>
          <a:r>
            <a:rPr lang="en-US" dirty="0" err="1" smtClean="0"/>
            <a:t>izvršiti</a:t>
          </a:r>
          <a:r>
            <a:rPr lang="en-US" dirty="0" smtClean="0"/>
            <a:t> u </a:t>
          </a:r>
          <a:r>
            <a:rPr lang="en-US" dirty="0" err="1" smtClean="0"/>
            <a:t>budućnosti</a:t>
          </a:r>
          <a:r>
            <a:rPr lang="en-US" dirty="0" smtClean="0"/>
            <a:t> </a:t>
          </a:r>
          <a:r>
            <a:rPr lang="en-US" dirty="0" err="1" smtClean="0"/>
            <a:t>pr</a:t>
          </a:r>
          <a:r>
            <a:rPr lang="sr-Latn-ME" dirty="0" smtClean="0"/>
            <a:t>ij</a:t>
          </a:r>
          <a:r>
            <a:rPr lang="en-US" dirty="0" smtClean="0"/>
            <a:t>e </a:t>
          </a:r>
          <a:r>
            <a:rPr lang="en-US" dirty="0" err="1" smtClean="0"/>
            <a:t>neke</a:t>
          </a:r>
          <a:r>
            <a:rPr lang="en-US" dirty="0" smtClean="0"/>
            <a:t> </a:t>
          </a:r>
          <a:r>
            <a:rPr lang="en-US" dirty="0" err="1" smtClean="0"/>
            <a:t>druge</a:t>
          </a:r>
          <a:r>
            <a:rPr lang="en-US" dirty="0" smtClean="0"/>
            <a:t> </a:t>
          </a:r>
          <a:r>
            <a:rPr lang="en-US" dirty="0" err="1" smtClean="0"/>
            <a:t>buduće</a:t>
          </a:r>
          <a:r>
            <a:rPr lang="en-US" dirty="0" smtClean="0"/>
            <a:t> radnje </a:t>
          </a:r>
          <a:r>
            <a:rPr lang="en-US" dirty="0" err="1" smtClean="0"/>
            <a:t>ili</a:t>
          </a:r>
          <a:r>
            <a:rPr lang="en-US" dirty="0" smtClean="0"/>
            <a:t> </a:t>
          </a:r>
          <a:r>
            <a:rPr lang="en-US" dirty="0" err="1" smtClean="0"/>
            <a:t>istovremeno</a:t>
          </a:r>
          <a:r>
            <a:rPr lang="en-US" dirty="0" smtClean="0"/>
            <a:t> </a:t>
          </a:r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njom</a:t>
          </a:r>
          <a:r>
            <a:rPr lang="en-US" dirty="0" smtClean="0"/>
            <a:t>; futur II je, u </a:t>
          </a:r>
          <a:r>
            <a:rPr lang="en-US" dirty="0" err="1" smtClean="0"/>
            <a:t>stvari</a:t>
          </a:r>
          <a:r>
            <a:rPr lang="en-US" dirty="0" smtClean="0"/>
            <a:t>, </a:t>
          </a:r>
          <a:r>
            <a:rPr lang="en-US" dirty="0" err="1" smtClean="0"/>
            <a:t>način</a:t>
          </a:r>
          <a:r>
            <a:rPr lang="en-US" dirty="0" smtClean="0"/>
            <a:t> (modus)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označava</a:t>
          </a:r>
          <a:r>
            <a:rPr lang="en-US" dirty="0" smtClean="0"/>
            <a:t> </a:t>
          </a:r>
          <a:r>
            <a:rPr lang="en-US" dirty="0" err="1" smtClean="0"/>
            <a:t>uslov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vršenje</a:t>
          </a:r>
          <a:r>
            <a:rPr lang="en-US" dirty="0" smtClean="0"/>
            <a:t> </a:t>
          </a:r>
          <a:r>
            <a:rPr lang="en-US" dirty="0" err="1" smtClean="0"/>
            <a:t>neke</a:t>
          </a:r>
          <a:r>
            <a:rPr lang="en-US" dirty="0" smtClean="0"/>
            <a:t> </a:t>
          </a:r>
          <a:r>
            <a:rPr lang="en-US" dirty="0" err="1" smtClean="0"/>
            <a:t>druge</a:t>
          </a:r>
          <a:r>
            <a:rPr lang="en-US" dirty="0" smtClean="0"/>
            <a:t> radnje </a:t>
          </a:r>
          <a:r>
            <a:rPr lang="en-US" dirty="0" err="1" smtClean="0"/>
            <a:t>koja</a:t>
          </a:r>
          <a:r>
            <a:rPr lang="en-US" dirty="0" smtClean="0"/>
            <a:t>, </a:t>
          </a:r>
          <a:r>
            <a:rPr lang="en-US" dirty="0" err="1" smtClean="0"/>
            <a:t>uprkos</a:t>
          </a:r>
          <a:r>
            <a:rPr lang="en-US" dirty="0" smtClean="0"/>
            <a:t> tome, ne </a:t>
          </a:r>
          <a:r>
            <a:rPr lang="en-US" dirty="0" err="1" smtClean="0"/>
            <a:t>mora</a:t>
          </a:r>
          <a:r>
            <a:rPr lang="en-US" dirty="0" smtClean="0"/>
            <a:t> </a:t>
          </a:r>
          <a:r>
            <a:rPr lang="en-US" dirty="0" err="1" smtClean="0"/>
            <a:t>biti</a:t>
          </a:r>
          <a:r>
            <a:rPr lang="en-US" dirty="0" smtClean="0"/>
            <a:t> </a:t>
          </a:r>
          <a:r>
            <a:rPr lang="en-US" dirty="0" err="1" smtClean="0"/>
            <a:t>realizovana</a:t>
          </a:r>
          <a:r>
            <a:rPr lang="en-US" dirty="0" smtClean="0"/>
            <a:t>;</a:t>
          </a:r>
          <a:endParaRPr lang="en-US" dirty="0"/>
        </a:p>
      </dgm:t>
    </dgm:pt>
    <dgm:pt modelId="{2E127F44-EE2C-4135-AD8D-C40E9667B775}" type="parTrans" cxnId="{BC19B37E-ABE6-457A-9068-869DA28338AB}">
      <dgm:prSet/>
      <dgm:spPr/>
      <dgm:t>
        <a:bodyPr/>
        <a:lstStyle/>
        <a:p>
          <a:endParaRPr lang="en-US"/>
        </a:p>
      </dgm:t>
    </dgm:pt>
    <dgm:pt modelId="{51C61AC9-C21E-4533-B70B-18C995CEC7D7}" type="sibTrans" cxnId="{BC19B37E-ABE6-457A-9068-869DA28338AB}">
      <dgm:prSet/>
      <dgm:spPr/>
      <dgm:t>
        <a:bodyPr/>
        <a:lstStyle/>
        <a:p>
          <a:endParaRPr lang="en-US"/>
        </a:p>
      </dgm:t>
    </dgm:pt>
    <dgm:pt modelId="{2C3AB00D-1469-40EE-A6BB-2D3AF3798B17}" type="pres">
      <dgm:prSet presAssocID="{7B0FE215-788E-4AF9-A2AA-D5B161348AA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A0F1B1-8139-4D53-B57D-41CD9AFCB468}" type="pres">
      <dgm:prSet presAssocID="{54A54C49-7036-49CD-BBBE-95F7D849C77E}" presName="circle1" presStyleLbl="node1" presStyleIdx="0" presStyleCnt="1"/>
      <dgm:spPr/>
    </dgm:pt>
    <dgm:pt modelId="{D3124E83-F838-49C3-B539-1D649811BB60}" type="pres">
      <dgm:prSet presAssocID="{54A54C49-7036-49CD-BBBE-95F7D849C77E}" presName="space" presStyleCnt="0"/>
      <dgm:spPr/>
    </dgm:pt>
    <dgm:pt modelId="{C76F6452-BCB6-4170-B93D-2D0BC2C87E59}" type="pres">
      <dgm:prSet presAssocID="{54A54C49-7036-49CD-BBBE-95F7D849C77E}" presName="rect1" presStyleLbl="alignAcc1" presStyleIdx="0" presStyleCnt="1"/>
      <dgm:spPr/>
      <dgm:t>
        <a:bodyPr/>
        <a:lstStyle/>
        <a:p>
          <a:endParaRPr lang="en-US"/>
        </a:p>
      </dgm:t>
    </dgm:pt>
    <dgm:pt modelId="{CB61F494-AC39-4A5E-832F-CD9A03A509ED}" type="pres">
      <dgm:prSet presAssocID="{54A54C49-7036-49CD-BBBE-95F7D849C77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A7E6E9-7249-4D83-BDA9-B1383B1B2465}" type="presOf" srcId="{54A54C49-7036-49CD-BBBE-95F7D849C77E}" destId="{C76F6452-BCB6-4170-B93D-2D0BC2C87E59}" srcOrd="0" destOrd="0" presId="urn:microsoft.com/office/officeart/2005/8/layout/target3"/>
    <dgm:cxn modelId="{BC19B37E-ABE6-457A-9068-869DA28338AB}" srcId="{7B0FE215-788E-4AF9-A2AA-D5B161348AAA}" destId="{54A54C49-7036-49CD-BBBE-95F7D849C77E}" srcOrd="0" destOrd="0" parTransId="{2E127F44-EE2C-4135-AD8D-C40E9667B775}" sibTransId="{51C61AC9-C21E-4533-B70B-18C995CEC7D7}"/>
    <dgm:cxn modelId="{AE1B43FF-D72D-4B53-B606-03E2A9B65931}" type="presOf" srcId="{54A54C49-7036-49CD-BBBE-95F7D849C77E}" destId="{CB61F494-AC39-4A5E-832F-CD9A03A509ED}" srcOrd="1" destOrd="0" presId="urn:microsoft.com/office/officeart/2005/8/layout/target3"/>
    <dgm:cxn modelId="{D22A5B43-E041-4640-B0F5-0B0277942EAA}" type="presOf" srcId="{7B0FE215-788E-4AF9-A2AA-D5B161348AAA}" destId="{2C3AB00D-1469-40EE-A6BB-2D3AF3798B17}" srcOrd="0" destOrd="0" presId="urn:microsoft.com/office/officeart/2005/8/layout/target3"/>
    <dgm:cxn modelId="{D6C2A7DA-BA9D-4E75-A9C6-45A6633276A0}" type="presParOf" srcId="{2C3AB00D-1469-40EE-A6BB-2D3AF3798B17}" destId="{04A0F1B1-8139-4D53-B57D-41CD9AFCB468}" srcOrd="0" destOrd="0" presId="urn:microsoft.com/office/officeart/2005/8/layout/target3"/>
    <dgm:cxn modelId="{1C38A628-39B5-4FAF-9379-BFCFE9B17668}" type="presParOf" srcId="{2C3AB00D-1469-40EE-A6BB-2D3AF3798B17}" destId="{D3124E83-F838-49C3-B539-1D649811BB60}" srcOrd="1" destOrd="0" presId="urn:microsoft.com/office/officeart/2005/8/layout/target3"/>
    <dgm:cxn modelId="{80547163-0259-4E92-A3DF-97ABBD64066F}" type="presParOf" srcId="{2C3AB00D-1469-40EE-A6BB-2D3AF3798B17}" destId="{C76F6452-BCB6-4170-B93D-2D0BC2C87E59}" srcOrd="2" destOrd="0" presId="urn:microsoft.com/office/officeart/2005/8/layout/target3"/>
    <dgm:cxn modelId="{B0B67FF0-41B1-4391-BBB9-80AD62C18D58}" type="presParOf" srcId="{2C3AB00D-1469-40EE-A6BB-2D3AF3798B17}" destId="{CB61F494-AC39-4A5E-832F-CD9A03A509E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7DD9F0B-2F83-4BF2-B587-012F4C02509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3AF5160-4729-4E35-B6AD-D91155E418AB}">
      <dgm:prSet/>
      <dgm:spPr/>
      <dgm:t>
        <a:bodyPr/>
        <a:lstStyle/>
        <a:p>
          <a:pPr rtl="0"/>
          <a:r>
            <a:rPr lang="en-US" smtClean="0"/>
            <a:t>7) Futur II (jedn. / mn.):</a:t>
          </a:r>
          <a:endParaRPr lang="en-US"/>
        </a:p>
      </dgm:t>
    </dgm:pt>
    <dgm:pt modelId="{4FE62521-302D-4F15-8D36-525AA1C2D083}" type="parTrans" cxnId="{127C9CEC-CF3E-43F8-9F80-35E30E189273}">
      <dgm:prSet/>
      <dgm:spPr/>
      <dgm:t>
        <a:bodyPr/>
        <a:lstStyle/>
        <a:p>
          <a:endParaRPr lang="en-US"/>
        </a:p>
      </dgm:t>
    </dgm:pt>
    <dgm:pt modelId="{8A1FC86B-9098-4EB9-BDB6-FA9C472BC642}" type="sibTrans" cxnId="{127C9CEC-CF3E-43F8-9F80-35E30E189273}">
      <dgm:prSet/>
      <dgm:spPr/>
      <dgm:t>
        <a:bodyPr/>
        <a:lstStyle/>
        <a:p>
          <a:endParaRPr lang="en-US"/>
        </a:p>
      </dgm:t>
    </dgm:pt>
    <dgm:pt modelId="{3DC75941-4E55-4083-9505-04952D741FEC}">
      <dgm:prSet/>
      <dgm:spPr/>
      <dgm:t>
        <a:bodyPr/>
        <a:lstStyle/>
        <a:p>
          <a:pPr rtl="0"/>
          <a:r>
            <a:rPr lang="en-US" smtClean="0"/>
            <a:t>1. budem gledao / budemo gledali,</a:t>
          </a:r>
          <a:endParaRPr lang="en-US"/>
        </a:p>
      </dgm:t>
    </dgm:pt>
    <dgm:pt modelId="{0D59FEA2-FA8B-4179-9B66-00222A1D8EBD}" type="parTrans" cxnId="{D3DE1794-37E8-4697-8897-59C20235E7FD}">
      <dgm:prSet/>
      <dgm:spPr/>
      <dgm:t>
        <a:bodyPr/>
        <a:lstStyle/>
        <a:p>
          <a:endParaRPr lang="en-US"/>
        </a:p>
      </dgm:t>
    </dgm:pt>
    <dgm:pt modelId="{A8478FB8-43D9-4C7C-9DFC-C8CD93FE0D75}" type="sibTrans" cxnId="{D3DE1794-37E8-4697-8897-59C20235E7FD}">
      <dgm:prSet/>
      <dgm:spPr/>
      <dgm:t>
        <a:bodyPr/>
        <a:lstStyle/>
        <a:p>
          <a:endParaRPr lang="en-US"/>
        </a:p>
      </dgm:t>
    </dgm:pt>
    <dgm:pt modelId="{6EAA40A8-7235-4AE0-A021-5FAC3C193AE0}">
      <dgm:prSet/>
      <dgm:spPr/>
      <dgm:t>
        <a:bodyPr/>
        <a:lstStyle/>
        <a:p>
          <a:pPr rtl="0"/>
          <a:r>
            <a:rPr lang="en-US" smtClean="0"/>
            <a:t>2. budeš gledao / budete gledali,</a:t>
          </a:r>
          <a:endParaRPr lang="en-US"/>
        </a:p>
      </dgm:t>
    </dgm:pt>
    <dgm:pt modelId="{6591FEF5-5451-4FB1-83C6-60B8562AE64C}" type="parTrans" cxnId="{DF27365C-9856-47FF-9AF7-B3ED74DFF414}">
      <dgm:prSet/>
      <dgm:spPr/>
      <dgm:t>
        <a:bodyPr/>
        <a:lstStyle/>
        <a:p>
          <a:endParaRPr lang="en-US"/>
        </a:p>
      </dgm:t>
    </dgm:pt>
    <dgm:pt modelId="{F24FE866-7289-4502-B5DD-F4A9AA9B45E6}" type="sibTrans" cxnId="{DF27365C-9856-47FF-9AF7-B3ED74DFF414}">
      <dgm:prSet/>
      <dgm:spPr/>
      <dgm:t>
        <a:bodyPr/>
        <a:lstStyle/>
        <a:p>
          <a:endParaRPr lang="en-US"/>
        </a:p>
      </dgm:t>
    </dgm:pt>
    <dgm:pt modelId="{F4E863D4-E528-4C25-9185-83E1D50CD8A6}">
      <dgm:prSet/>
      <dgm:spPr/>
      <dgm:t>
        <a:bodyPr/>
        <a:lstStyle/>
        <a:p>
          <a:pPr rtl="0"/>
          <a:r>
            <a:rPr lang="en-US" smtClean="0"/>
            <a:t>3. bude gledao / budu gledali.</a:t>
          </a:r>
          <a:endParaRPr lang="en-US"/>
        </a:p>
      </dgm:t>
    </dgm:pt>
    <dgm:pt modelId="{DCFF30C2-FB39-4614-B2F9-07377E07A908}" type="parTrans" cxnId="{D08EEA20-99C2-4A2C-9DAE-A49BF61BB0E0}">
      <dgm:prSet/>
      <dgm:spPr/>
      <dgm:t>
        <a:bodyPr/>
        <a:lstStyle/>
        <a:p>
          <a:endParaRPr lang="en-US"/>
        </a:p>
      </dgm:t>
    </dgm:pt>
    <dgm:pt modelId="{EEE4357C-CB58-43B8-9CDA-13DFB25E3666}" type="sibTrans" cxnId="{D08EEA20-99C2-4A2C-9DAE-A49BF61BB0E0}">
      <dgm:prSet/>
      <dgm:spPr/>
      <dgm:t>
        <a:bodyPr/>
        <a:lstStyle/>
        <a:p>
          <a:endParaRPr lang="en-US"/>
        </a:p>
      </dgm:t>
    </dgm:pt>
    <dgm:pt modelId="{ACA4EE9B-759D-434E-93A7-E591981242EF}" type="pres">
      <dgm:prSet presAssocID="{17DD9F0B-2F83-4BF2-B587-012F4C02509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E10D1C-EE0A-477B-A787-5852D5B983F8}" type="pres">
      <dgm:prSet presAssocID="{13AF5160-4729-4E35-B6AD-D91155E418AB}" presName="circle1" presStyleLbl="node1" presStyleIdx="0" presStyleCnt="4"/>
      <dgm:spPr/>
    </dgm:pt>
    <dgm:pt modelId="{0B33BBD9-8E3D-49E1-B0FD-F23AEF227ED0}" type="pres">
      <dgm:prSet presAssocID="{13AF5160-4729-4E35-B6AD-D91155E418AB}" presName="space" presStyleCnt="0"/>
      <dgm:spPr/>
    </dgm:pt>
    <dgm:pt modelId="{F10849BE-88D5-43D9-8675-CCD76B3C4210}" type="pres">
      <dgm:prSet presAssocID="{13AF5160-4729-4E35-B6AD-D91155E418AB}" presName="rect1" presStyleLbl="alignAcc1" presStyleIdx="0" presStyleCnt="4"/>
      <dgm:spPr/>
      <dgm:t>
        <a:bodyPr/>
        <a:lstStyle/>
        <a:p>
          <a:endParaRPr lang="en-US"/>
        </a:p>
      </dgm:t>
    </dgm:pt>
    <dgm:pt modelId="{8E70D6FA-1858-44B8-8912-F009C5F0FF74}" type="pres">
      <dgm:prSet presAssocID="{3DC75941-4E55-4083-9505-04952D741FEC}" presName="vertSpace2" presStyleLbl="node1" presStyleIdx="0" presStyleCnt="4"/>
      <dgm:spPr/>
    </dgm:pt>
    <dgm:pt modelId="{5D0E58EF-D189-4732-8C52-7262BC642328}" type="pres">
      <dgm:prSet presAssocID="{3DC75941-4E55-4083-9505-04952D741FEC}" presName="circle2" presStyleLbl="node1" presStyleIdx="1" presStyleCnt="4"/>
      <dgm:spPr/>
    </dgm:pt>
    <dgm:pt modelId="{CB8D50CD-900B-46E0-9D8A-FC9C42F5E9BF}" type="pres">
      <dgm:prSet presAssocID="{3DC75941-4E55-4083-9505-04952D741FEC}" presName="rect2" presStyleLbl="alignAcc1" presStyleIdx="1" presStyleCnt="4"/>
      <dgm:spPr/>
      <dgm:t>
        <a:bodyPr/>
        <a:lstStyle/>
        <a:p>
          <a:endParaRPr lang="en-US"/>
        </a:p>
      </dgm:t>
    </dgm:pt>
    <dgm:pt modelId="{25C12FA5-D915-43DA-8602-18040C6B0456}" type="pres">
      <dgm:prSet presAssocID="{6EAA40A8-7235-4AE0-A021-5FAC3C193AE0}" presName="vertSpace3" presStyleLbl="node1" presStyleIdx="1" presStyleCnt="4"/>
      <dgm:spPr/>
    </dgm:pt>
    <dgm:pt modelId="{76F8C51D-84FE-4C01-98E1-A55188C352B1}" type="pres">
      <dgm:prSet presAssocID="{6EAA40A8-7235-4AE0-A021-5FAC3C193AE0}" presName="circle3" presStyleLbl="node1" presStyleIdx="2" presStyleCnt="4"/>
      <dgm:spPr/>
    </dgm:pt>
    <dgm:pt modelId="{0529A70D-9A90-41CB-99BD-1C0A95991AFD}" type="pres">
      <dgm:prSet presAssocID="{6EAA40A8-7235-4AE0-A021-5FAC3C193AE0}" presName="rect3" presStyleLbl="alignAcc1" presStyleIdx="2" presStyleCnt="4"/>
      <dgm:spPr/>
      <dgm:t>
        <a:bodyPr/>
        <a:lstStyle/>
        <a:p>
          <a:endParaRPr lang="en-US"/>
        </a:p>
      </dgm:t>
    </dgm:pt>
    <dgm:pt modelId="{690FD11F-51D9-4255-86E9-A16A6EB197F7}" type="pres">
      <dgm:prSet presAssocID="{F4E863D4-E528-4C25-9185-83E1D50CD8A6}" presName="vertSpace4" presStyleLbl="node1" presStyleIdx="2" presStyleCnt="4"/>
      <dgm:spPr/>
    </dgm:pt>
    <dgm:pt modelId="{8A20CCEE-5C83-468A-B2B1-44951EF2BD8B}" type="pres">
      <dgm:prSet presAssocID="{F4E863D4-E528-4C25-9185-83E1D50CD8A6}" presName="circle4" presStyleLbl="node1" presStyleIdx="3" presStyleCnt="4"/>
      <dgm:spPr/>
    </dgm:pt>
    <dgm:pt modelId="{2F55D5BD-66C4-40EE-A025-23D413BF15E7}" type="pres">
      <dgm:prSet presAssocID="{F4E863D4-E528-4C25-9185-83E1D50CD8A6}" presName="rect4" presStyleLbl="alignAcc1" presStyleIdx="3" presStyleCnt="4"/>
      <dgm:spPr/>
      <dgm:t>
        <a:bodyPr/>
        <a:lstStyle/>
        <a:p>
          <a:endParaRPr lang="en-US"/>
        </a:p>
      </dgm:t>
    </dgm:pt>
    <dgm:pt modelId="{ECB71952-EC10-4ADC-B5D0-08B41FC8F6FA}" type="pres">
      <dgm:prSet presAssocID="{13AF5160-4729-4E35-B6AD-D91155E418AB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7C95F-6140-416C-AE2F-FBF3AEDFA8C6}" type="pres">
      <dgm:prSet presAssocID="{3DC75941-4E55-4083-9505-04952D741FEC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BF7AFE-482A-4240-B6F2-013048983709}" type="pres">
      <dgm:prSet presAssocID="{6EAA40A8-7235-4AE0-A021-5FAC3C193AE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63CC9-9949-4215-ABA2-76A98FE18F90}" type="pres">
      <dgm:prSet presAssocID="{F4E863D4-E528-4C25-9185-83E1D50CD8A6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E09EB1-24DC-413C-BDA7-73BD4F7C6C8E}" type="presOf" srcId="{3DC75941-4E55-4083-9505-04952D741FEC}" destId="{6EF7C95F-6140-416C-AE2F-FBF3AEDFA8C6}" srcOrd="1" destOrd="0" presId="urn:microsoft.com/office/officeart/2005/8/layout/target3"/>
    <dgm:cxn modelId="{2E254DCE-611D-4BDD-B032-1F0E701CA3BC}" type="presOf" srcId="{6EAA40A8-7235-4AE0-A021-5FAC3C193AE0}" destId="{0529A70D-9A90-41CB-99BD-1C0A95991AFD}" srcOrd="0" destOrd="0" presId="urn:microsoft.com/office/officeart/2005/8/layout/target3"/>
    <dgm:cxn modelId="{38D51F5E-0DEF-4439-A962-2C7B324C98FD}" type="presOf" srcId="{6EAA40A8-7235-4AE0-A021-5FAC3C193AE0}" destId="{52BF7AFE-482A-4240-B6F2-013048983709}" srcOrd="1" destOrd="0" presId="urn:microsoft.com/office/officeart/2005/8/layout/target3"/>
    <dgm:cxn modelId="{E7CCA5D1-D978-468F-893B-E50423B49FDD}" type="presOf" srcId="{13AF5160-4729-4E35-B6AD-D91155E418AB}" destId="{F10849BE-88D5-43D9-8675-CCD76B3C4210}" srcOrd="0" destOrd="0" presId="urn:microsoft.com/office/officeart/2005/8/layout/target3"/>
    <dgm:cxn modelId="{616A9F24-CCBE-4110-B3FB-E7304155E128}" type="presOf" srcId="{F4E863D4-E528-4C25-9185-83E1D50CD8A6}" destId="{2F55D5BD-66C4-40EE-A025-23D413BF15E7}" srcOrd="0" destOrd="0" presId="urn:microsoft.com/office/officeart/2005/8/layout/target3"/>
    <dgm:cxn modelId="{D08EEA20-99C2-4A2C-9DAE-A49BF61BB0E0}" srcId="{17DD9F0B-2F83-4BF2-B587-012F4C025091}" destId="{F4E863D4-E528-4C25-9185-83E1D50CD8A6}" srcOrd="3" destOrd="0" parTransId="{DCFF30C2-FB39-4614-B2F9-07377E07A908}" sibTransId="{EEE4357C-CB58-43B8-9CDA-13DFB25E3666}"/>
    <dgm:cxn modelId="{127C9CEC-CF3E-43F8-9F80-35E30E189273}" srcId="{17DD9F0B-2F83-4BF2-B587-012F4C025091}" destId="{13AF5160-4729-4E35-B6AD-D91155E418AB}" srcOrd="0" destOrd="0" parTransId="{4FE62521-302D-4F15-8D36-525AA1C2D083}" sibTransId="{8A1FC86B-9098-4EB9-BDB6-FA9C472BC642}"/>
    <dgm:cxn modelId="{4E5619DD-7E38-4415-9F2E-17FD72E97777}" type="presOf" srcId="{13AF5160-4729-4E35-B6AD-D91155E418AB}" destId="{ECB71952-EC10-4ADC-B5D0-08B41FC8F6FA}" srcOrd="1" destOrd="0" presId="urn:microsoft.com/office/officeart/2005/8/layout/target3"/>
    <dgm:cxn modelId="{C607C552-8B7C-459E-BB93-E906D5843A41}" type="presOf" srcId="{3DC75941-4E55-4083-9505-04952D741FEC}" destId="{CB8D50CD-900B-46E0-9D8A-FC9C42F5E9BF}" srcOrd="0" destOrd="0" presId="urn:microsoft.com/office/officeart/2005/8/layout/target3"/>
    <dgm:cxn modelId="{25EAF967-27C8-4DB8-8D18-99A7F0E6C025}" type="presOf" srcId="{F4E863D4-E528-4C25-9185-83E1D50CD8A6}" destId="{39D63CC9-9949-4215-ABA2-76A98FE18F90}" srcOrd="1" destOrd="0" presId="urn:microsoft.com/office/officeart/2005/8/layout/target3"/>
    <dgm:cxn modelId="{D3DE1794-37E8-4697-8897-59C20235E7FD}" srcId="{17DD9F0B-2F83-4BF2-B587-012F4C025091}" destId="{3DC75941-4E55-4083-9505-04952D741FEC}" srcOrd="1" destOrd="0" parTransId="{0D59FEA2-FA8B-4179-9B66-00222A1D8EBD}" sibTransId="{A8478FB8-43D9-4C7C-9DFC-C8CD93FE0D75}"/>
    <dgm:cxn modelId="{DF27365C-9856-47FF-9AF7-B3ED74DFF414}" srcId="{17DD9F0B-2F83-4BF2-B587-012F4C025091}" destId="{6EAA40A8-7235-4AE0-A021-5FAC3C193AE0}" srcOrd="2" destOrd="0" parTransId="{6591FEF5-5451-4FB1-83C6-60B8562AE64C}" sibTransId="{F24FE866-7289-4502-B5DD-F4A9AA9B45E6}"/>
    <dgm:cxn modelId="{2F99B7A9-5ECA-4D9F-8970-135B4F04D1EA}" type="presOf" srcId="{17DD9F0B-2F83-4BF2-B587-012F4C025091}" destId="{ACA4EE9B-759D-434E-93A7-E591981242EF}" srcOrd="0" destOrd="0" presId="urn:microsoft.com/office/officeart/2005/8/layout/target3"/>
    <dgm:cxn modelId="{3FAACDBE-7AAF-4CCB-977F-C1647E612746}" type="presParOf" srcId="{ACA4EE9B-759D-434E-93A7-E591981242EF}" destId="{9CE10D1C-EE0A-477B-A787-5852D5B983F8}" srcOrd="0" destOrd="0" presId="urn:microsoft.com/office/officeart/2005/8/layout/target3"/>
    <dgm:cxn modelId="{5DD0F205-6A4E-4D9A-9A92-BCC1A2DBD04C}" type="presParOf" srcId="{ACA4EE9B-759D-434E-93A7-E591981242EF}" destId="{0B33BBD9-8E3D-49E1-B0FD-F23AEF227ED0}" srcOrd="1" destOrd="0" presId="urn:microsoft.com/office/officeart/2005/8/layout/target3"/>
    <dgm:cxn modelId="{14F243F1-D771-4763-94BF-1ADF3A2E5DF2}" type="presParOf" srcId="{ACA4EE9B-759D-434E-93A7-E591981242EF}" destId="{F10849BE-88D5-43D9-8675-CCD76B3C4210}" srcOrd="2" destOrd="0" presId="urn:microsoft.com/office/officeart/2005/8/layout/target3"/>
    <dgm:cxn modelId="{38B454DF-F846-4BD0-80EB-1072DFF9554B}" type="presParOf" srcId="{ACA4EE9B-759D-434E-93A7-E591981242EF}" destId="{8E70D6FA-1858-44B8-8912-F009C5F0FF74}" srcOrd="3" destOrd="0" presId="urn:microsoft.com/office/officeart/2005/8/layout/target3"/>
    <dgm:cxn modelId="{661A8F92-C4F7-4654-9D49-D56D45ED2CA5}" type="presParOf" srcId="{ACA4EE9B-759D-434E-93A7-E591981242EF}" destId="{5D0E58EF-D189-4732-8C52-7262BC642328}" srcOrd="4" destOrd="0" presId="urn:microsoft.com/office/officeart/2005/8/layout/target3"/>
    <dgm:cxn modelId="{8019C718-B0A2-4DE1-9E89-6AA39A3E6514}" type="presParOf" srcId="{ACA4EE9B-759D-434E-93A7-E591981242EF}" destId="{CB8D50CD-900B-46E0-9D8A-FC9C42F5E9BF}" srcOrd="5" destOrd="0" presId="urn:microsoft.com/office/officeart/2005/8/layout/target3"/>
    <dgm:cxn modelId="{ADA16AB1-E7A5-4ED7-9057-1AA0C03EA4BF}" type="presParOf" srcId="{ACA4EE9B-759D-434E-93A7-E591981242EF}" destId="{25C12FA5-D915-43DA-8602-18040C6B0456}" srcOrd="6" destOrd="0" presId="urn:microsoft.com/office/officeart/2005/8/layout/target3"/>
    <dgm:cxn modelId="{D5CA9F9A-1FC0-411C-8D43-4D4B40468B56}" type="presParOf" srcId="{ACA4EE9B-759D-434E-93A7-E591981242EF}" destId="{76F8C51D-84FE-4C01-98E1-A55188C352B1}" srcOrd="7" destOrd="0" presId="urn:microsoft.com/office/officeart/2005/8/layout/target3"/>
    <dgm:cxn modelId="{D084825F-DE55-4330-B5EA-8E340970EB81}" type="presParOf" srcId="{ACA4EE9B-759D-434E-93A7-E591981242EF}" destId="{0529A70D-9A90-41CB-99BD-1C0A95991AFD}" srcOrd="8" destOrd="0" presId="urn:microsoft.com/office/officeart/2005/8/layout/target3"/>
    <dgm:cxn modelId="{20BA87CC-8F30-4704-8F93-01A436B2EC0F}" type="presParOf" srcId="{ACA4EE9B-759D-434E-93A7-E591981242EF}" destId="{690FD11F-51D9-4255-86E9-A16A6EB197F7}" srcOrd="9" destOrd="0" presId="urn:microsoft.com/office/officeart/2005/8/layout/target3"/>
    <dgm:cxn modelId="{A0C53A3D-F588-4350-8A79-2DC6E1EFC4B3}" type="presParOf" srcId="{ACA4EE9B-759D-434E-93A7-E591981242EF}" destId="{8A20CCEE-5C83-468A-B2B1-44951EF2BD8B}" srcOrd="10" destOrd="0" presId="urn:microsoft.com/office/officeart/2005/8/layout/target3"/>
    <dgm:cxn modelId="{55999DCE-8436-4FDA-875A-EA77D074AECF}" type="presParOf" srcId="{ACA4EE9B-759D-434E-93A7-E591981242EF}" destId="{2F55D5BD-66C4-40EE-A025-23D413BF15E7}" srcOrd="11" destOrd="0" presId="urn:microsoft.com/office/officeart/2005/8/layout/target3"/>
    <dgm:cxn modelId="{92ED0777-F355-4879-A8E5-D91FF14A3038}" type="presParOf" srcId="{ACA4EE9B-759D-434E-93A7-E591981242EF}" destId="{ECB71952-EC10-4ADC-B5D0-08B41FC8F6FA}" srcOrd="12" destOrd="0" presId="urn:microsoft.com/office/officeart/2005/8/layout/target3"/>
    <dgm:cxn modelId="{4A3AA354-86BE-43EC-9C5C-DB9F6E148402}" type="presParOf" srcId="{ACA4EE9B-759D-434E-93A7-E591981242EF}" destId="{6EF7C95F-6140-416C-AE2F-FBF3AEDFA8C6}" srcOrd="13" destOrd="0" presId="urn:microsoft.com/office/officeart/2005/8/layout/target3"/>
    <dgm:cxn modelId="{F7D6DC98-5368-4BC6-BA00-4089FAA1D7B5}" type="presParOf" srcId="{ACA4EE9B-759D-434E-93A7-E591981242EF}" destId="{52BF7AFE-482A-4240-B6F2-013048983709}" srcOrd="14" destOrd="0" presId="urn:microsoft.com/office/officeart/2005/8/layout/target3"/>
    <dgm:cxn modelId="{6A44545C-BB6E-408F-B1EB-F8430CE26BEE}" type="presParOf" srcId="{ACA4EE9B-759D-434E-93A7-E591981242EF}" destId="{39D63CC9-9949-4215-ABA2-76A98FE18F9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F37CAE0-25BE-4BA6-B403-6E66BF8AF8F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F5C5191-9AEC-4828-9887-2336F05A0535}">
      <dgm:prSet/>
      <dgm:spPr/>
      <dgm:t>
        <a:bodyPr/>
        <a:lstStyle/>
        <a:p>
          <a:pPr rtl="0"/>
          <a:r>
            <a:rPr lang="en-US" smtClean="0"/>
            <a:t>8) imperativ (zapov</a:t>
          </a:r>
          <a:r>
            <a:rPr lang="sr-Latn-ME" smtClean="0"/>
            <a:t>j</a:t>
          </a:r>
          <a:r>
            <a:rPr lang="en-US" smtClean="0"/>
            <a:t>edni način) – prost glagolski oblik kojim se izriče zapov</a:t>
          </a:r>
          <a:r>
            <a:rPr lang="sr-Latn-ME" smtClean="0"/>
            <a:t>ij</a:t>
          </a:r>
          <a:r>
            <a:rPr lang="en-US" smtClean="0"/>
            <a:t>est ili želja da se vrše određene radnje; ima samo 2. lice jednine i 1. i 2. lice množine;</a:t>
          </a:r>
          <a:endParaRPr lang="en-US"/>
        </a:p>
      </dgm:t>
    </dgm:pt>
    <dgm:pt modelId="{7A72401E-E2BD-45FC-B5EA-1751A7498485}" type="parTrans" cxnId="{5773C14C-0DA9-473A-9BAD-0855E672D8B4}">
      <dgm:prSet/>
      <dgm:spPr/>
      <dgm:t>
        <a:bodyPr/>
        <a:lstStyle/>
        <a:p>
          <a:endParaRPr lang="en-US"/>
        </a:p>
      </dgm:t>
    </dgm:pt>
    <dgm:pt modelId="{AD897C16-A2A6-49BC-9326-70F16FFEF11A}" type="sibTrans" cxnId="{5773C14C-0DA9-473A-9BAD-0855E672D8B4}">
      <dgm:prSet/>
      <dgm:spPr/>
      <dgm:t>
        <a:bodyPr/>
        <a:lstStyle/>
        <a:p>
          <a:endParaRPr lang="en-US"/>
        </a:p>
      </dgm:t>
    </dgm:pt>
    <dgm:pt modelId="{B0BF557E-F151-481D-B448-9071CCD38675}">
      <dgm:prSet/>
      <dgm:spPr/>
      <dgm:t>
        <a:bodyPr/>
        <a:lstStyle/>
        <a:p>
          <a:pPr rtl="0"/>
          <a:r>
            <a:rPr lang="en-US" smtClean="0"/>
            <a:t>Imperativ (jedn. / mn.):</a:t>
          </a:r>
          <a:endParaRPr lang="en-US"/>
        </a:p>
      </dgm:t>
    </dgm:pt>
    <dgm:pt modelId="{A22A16F9-43F6-424A-9DB6-24468BFDEFCC}" type="parTrans" cxnId="{53CEF389-A98F-4FD2-8922-7F54206E752C}">
      <dgm:prSet/>
      <dgm:spPr/>
      <dgm:t>
        <a:bodyPr/>
        <a:lstStyle/>
        <a:p>
          <a:endParaRPr lang="en-US"/>
        </a:p>
      </dgm:t>
    </dgm:pt>
    <dgm:pt modelId="{4578DE40-7016-41FE-B859-28F7FB8B9C3B}" type="sibTrans" cxnId="{53CEF389-A98F-4FD2-8922-7F54206E752C}">
      <dgm:prSet/>
      <dgm:spPr/>
      <dgm:t>
        <a:bodyPr/>
        <a:lstStyle/>
        <a:p>
          <a:endParaRPr lang="en-US"/>
        </a:p>
      </dgm:t>
    </dgm:pt>
    <dgm:pt modelId="{2426D0D0-533F-4B46-BA26-995B5F29DE2E}">
      <dgm:prSet/>
      <dgm:spPr/>
      <dgm:t>
        <a:bodyPr/>
        <a:lstStyle/>
        <a:p>
          <a:pPr rtl="0"/>
          <a:r>
            <a:rPr lang="en-US" smtClean="0"/>
            <a:t>1. – / gledajmo,</a:t>
          </a:r>
          <a:endParaRPr lang="en-US"/>
        </a:p>
      </dgm:t>
    </dgm:pt>
    <dgm:pt modelId="{94AC0A7D-837C-4406-87BE-E746A4A75F4C}" type="parTrans" cxnId="{FDF138DA-1918-4BE2-8978-7E11C79F51ED}">
      <dgm:prSet/>
      <dgm:spPr/>
      <dgm:t>
        <a:bodyPr/>
        <a:lstStyle/>
        <a:p>
          <a:endParaRPr lang="en-US"/>
        </a:p>
      </dgm:t>
    </dgm:pt>
    <dgm:pt modelId="{DABB5008-E100-4D24-8E8F-B65391BA5D86}" type="sibTrans" cxnId="{FDF138DA-1918-4BE2-8978-7E11C79F51ED}">
      <dgm:prSet/>
      <dgm:spPr/>
      <dgm:t>
        <a:bodyPr/>
        <a:lstStyle/>
        <a:p>
          <a:endParaRPr lang="en-US"/>
        </a:p>
      </dgm:t>
    </dgm:pt>
    <dgm:pt modelId="{9D0B6EAD-AB57-4E6B-838C-AD9C83DF6BCB}">
      <dgm:prSet/>
      <dgm:spPr/>
      <dgm:t>
        <a:bodyPr/>
        <a:lstStyle/>
        <a:p>
          <a:pPr rtl="0"/>
          <a:r>
            <a:rPr lang="en-US" smtClean="0"/>
            <a:t>2. gledaj / gledajte,</a:t>
          </a:r>
          <a:endParaRPr lang="en-US"/>
        </a:p>
      </dgm:t>
    </dgm:pt>
    <dgm:pt modelId="{A51D3068-9E75-45E0-9688-412B15BD8308}" type="parTrans" cxnId="{6E347F5F-67F0-4E37-AF49-E4D1EE81C5F1}">
      <dgm:prSet/>
      <dgm:spPr/>
      <dgm:t>
        <a:bodyPr/>
        <a:lstStyle/>
        <a:p>
          <a:endParaRPr lang="en-US"/>
        </a:p>
      </dgm:t>
    </dgm:pt>
    <dgm:pt modelId="{65CE8D5B-068D-40A4-A7E9-CB810C4850DF}" type="sibTrans" cxnId="{6E347F5F-67F0-4E37-AF49-E4D1EE81C5F1}">
      <dgm:prSet/>
      <dgm:spPr/>
      <dgm:t>
        <a:bodyPr/>
        <a:lstStyle/>
        <a:p>
          <a:endParaRPr lang="en-US"/>
        </a:p>
      </dgm:t>
    </dgm:pt>
    <dgm:pt modelId="{FD6CAF00-4CEF-4C2C-8530-6724173B01BF}">
      <dgm:prSet/>
      <dgm:spPr/>
      <dgm:t>
        <a:bodyPr/>
        <a:lstStyle/>
        <a:p>
          <a:pPr rtl="0"/>
          <a:r>
            <a:rPr lang="en-US" smtClean="0"/>
            <a:t>3. – / –.</a:t>
          </a:r>
          <a:endParaRPr lang="en-US"/>
        </a:p>
      </dgm:t>
    </dgm:pt>
    <dgm:pt modelId="{759AA225-FAEC-4D1B-A831-DBD59D89FDD6}" type="parTrans" cxnId="{EFE52ED4-DCD2-4B64-A9A6-1311F060FF81}">
      <dgm:prSet/>
      <dgm:spPr/>
      <dgm:t>
        <a:bodyPr/>
        <a:lstStyle/>
        <a:p>
          <a:endParaRPr lang="en-US"/>
        </a:p>
      </dgm:t>
    </dgm:pt>
    <dgm:pt modelId="{AB4D2383-815D-4BDD-9E65-0B9D0E1278EE}" type="sibTrans" cxnId="{EFE52ED4-DCD2-4B64-A9A6-1311F060FF81}">
      <dgm:prSet/>
      <dgm:spPr/>
      <dgm:t>
        <a:bodyPr/>
        <a:lstStyle/>
        <a:p>
          <a:endParaRPr lang="en-US"/>
        </a:p>
      </dgm:t>
    </dgm:pt>
    <dgm:pt modelId="{F4D02DC1-C586-4274-B4F8-592F081B7624}" type="pres">
      <dgm:prSet presAssocID="{4F37CAE0-25BE-4BA6-B403-6E66BF8AF8F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EF9689-DA1B-42D9-9E49-ABC12E01FB45}" type="pres">
      <dgm:prSet presAssocID="{1F5C5191-9AEC-4828-9887-2336F05A0535}" presName="circle1" presStyleLbl="node1" presStyleIdx="0" presStyleCnt="5"/>
      <dgm:spPr/>
    </dgm:pt>
    <dgm:pt modelId="{F0D3DAED-A6F6-4DE1-9D29-F3903ECDCDAC}" type="pres">
      <dgm:prSet presAssocID="{1F5C5191-9AEC-4828-9887-2336F05A0535}" presName="space" presStyleCnt="0"/>
      <dgm:spPr/>
    </dgm:pt>
    <dgm:pt modelId="{32282BE2-F53A-4DBF-90E7-A273C202786F}" type="pres">
      <dgm:prSet presAssocID="{1F5C5191-9AEC-4828-9887-2336F05A0535}" presName="rect1" presStyleLbl="alignAcc1" presStyleIdx="0" presStyleCnt="5"/>
      <dgm:spPr/>
      <dgm:t>
        <a:bodyPr/>
        <a:lstStyle/>
        <a:p>
          <a:endParaRPr lang="en-US"/>
        </a:p>
      </dgm:t>
    </dgm:pt>
    <dgm:pt modelId="{12924ACF-7C34-4F88-9D9F-8FD578137246}" type="pres">
      <dgm:prSet presAssocID="{B0BF557E-F151-481D-B448-9071CCD38675}" presName="vertSpace2" presStyleLbl="node1" presStyleIdx="0" presStyleCnt="5"/>
      <dgm:spPr/>
    </dgm:pt>
    <dgm:pt modelId="{AD0DBB53-679B-4F7B-92A9-81E103BBDA2D}" type="pres">
      <dgm:prSet presAssocID="{B0BF557E-F151-481D-B448-9071CCD38675}" presName="circle2" presStyleLbl="node1" presStyleIdx="1" presStyleCnt="5"/>
      <dgm:spPr/>
    </dgm:pt>
    <dgm:pt modelId="{BAD640D4-107C-472F-A715-E0FB4A300150}" type="pres">
      <dgm:prSet presAssocID="{B0BF557E-F151-481D-B448-9071CCD38675}" presName="rect2" presStyleLbl="alignAcc1" presStyleIdx="1" presStyleCnt="5"/>
      <dgm:spPr/>
      <dgm:t>
        <a:bodyPr/>
        <a:lstStyle/>
        <a:p>
          <a:endParaRPr lang="en-US"/>
        </a:p>
      </dgm:t>
    </dgm:pt>
    <dgm:pt modelId="{221A8A5A-8DEF-42E1-AEF2-A9B14DA8A7C3}" type="pres">
      <dgm:prSet presAssocID="{2426D0D0-533F-4B46-BA26-995B5F29DE2E}" presName="vertSpace3" presStyleLbl="node1" presStyleIdx="1" presStyleCnt="5"/>
      <dgm:spPr/>
    </dgm:pt>
    <dgm:pt modelId="{F457B6A9-2E61-4492-A2BD-4FB7C388D3E2}" type="pres">
      <dgm:prSet presAssocID="{2426D0D0-533F-4B46-BA26-995B5F29DE2E}" presName="circle3" presStyleLbl="node1" presStyleIdx="2" presStyleCnt="5"/>
      <dgm:spPr/>
    </dgm:pt>
    <dgm:pt modelId="{8CE0DF7E-FECA-4FED-844E-A6E4210DD7C1}" type="pres">
      <dgm:prSet presAssocID="{2426D0D0-533F-4B46-BA26-995B5F29DE2E}" presName="rect3" presStyleLbl="alignAcc1" presStyleIdx="2" presStyleCnt="5"/>
      <dgm:spPr/>
      <dgm:t>
        <a:bodyPr/>
        <a:lstStyle/>
        <a:p>
          <a:endParaRPr lang="en-US"/>
        </a:p>
      </dgm:t>
    </dgm:pt>
    <dgm:pt modelId="{D531A3C2-7105-4244-8356-A7DAFA0085D4}" type="pres">
      <dgm:prSet presAssocID="{9D0B6EAD-AB57-4E6B-838C-AD9C83DF6BCB}" presName="vertSpace4" presStyleLbl="node1" presStyleIdx="2" presStyleCnt="5"/>
      <dgm:spPr/>
    </dgm:pt>
    <dgm:pt modelId="{5493A103-A281-4F36-8A5E-742DA6429412}" type="pres">
      <dgm:prSet presAssocID="{9D0B6EAD-AB57-4E6B-838C-AD9C83DF6BCB}" presName="circle4" presStyleLbl="node1" presStyleIdx="3" presStyleCnt="5"/>
      <dgm:spPr/>
    </dgm:pt>
    <dgm:pt modelId="{4B908966-A1E8-4CA2-959E-38568DB20AEA}" type="pres">
      <dgm:prSet presAssocID="{9D0B6EAD-AB57-4E6B-838C-AD9C83DF6BCB}" presName="rect4" presStyleLbl="alignAcc1" presStyleIdx="3" presStyleCnt="5"/>
      <dgm:spPr/>
      <dgm:t>
        <a:bodyPr/>
        <a:lstStyle/>
        <a:p>
          <a:endParaRPr lang="en-US"/>
        </a:p>
      </dgm:t>
    </dgm:pt>
    <dgm:pt modelId="{E54B4A63-9340-4DCF-98D3-CBBBD428E10F}" type="pres">
      <dgm:prSet presAssocID="{FD6CAF00-4CEF-4C2C-8530-6724173B01BF}" presName="vertSpace5" presStyleLbl="node1" presStyleIdx="3" presStyleCnt="5"/>
      <dgm:spPr/>
    </dgm:pt>
    <dgm:pt modelId="{07154659-23DD-4246-9C86-B565DF22C97C}" type="pres">
      <dgm:prSet presAssocID="{FD6CAF00-4CEF-4C2C-8530-6724173B01BF}" presName="circle5" presStyleLbl="node1" presStyleIdx="4" presStyleCnt="5"/>
      <dgm:spPr/>
    </dgm:pt>
    <dgm:pt modelId="{5AA8B9C2-9128-4C70-B880-FBFF64E05127}" type="pres">
      <dgm:prSet presAssocID="{FD6CAF00-4CEF-4C2C-8530-6724173B01BF}" presName="rect5" presStyleLbl="alignAcc1" presStyleIdx="4" presStyleCnt="5"/>
      <dgm:spPr/>
      <dgm:t>
        <a:bodyPr/>
        <a:lstStyle/>
        <a:p>
          <a:endParaRPr lang="en-US"/>
        </a:p>
      </dgm:t>
    </dgm:pt>
    <dgm:pt modelId="{442DE86A-E9B4-481F-AB04-698B8A8BBB90}" type="pres">
      <dgm:prSet presAssocID="{1F5C5191-9AEC-4828-9887-2336F05A0535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74E544-303E-4CBD-B287-D19B3DFC86DA}" type="pres">
      <dgm:prSet presAssocID="{B0BF557E-F151-481D-B448-9071CCD38675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9D2D22-1E33-460D-AA39-78ED56011E81}" type="pres">
      <dgm:prSet presAssocID="{2426D0D0-533F-4B46-BA26-995B5F29DE2E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A467E-ED71-49DF-987A-C3EDC04D297A}" type="pres">
      <dgm:prSet presAssocID="{9D0B6EAD-AB57-4E6B-838C-AD9C83DF6BCB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C8283B-C116-4144-9E44-D4CE5D874DC5}" type="pres">
      <dgm:prSet presAssocID="{FD6CAF00-4CEF-4C2C-8530-6724173B01BF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333691-286B-40E5-AAF7-D3C573D87072}" type="presOf" srcId="{2426D0D0-533F-4B46-BA26-995B5F29DE2E}" destId="{8CE0DF7E-FECA-4FED-844E-A6E4210DD7C1}" srcOrd="0" destOrd="0" presId="urn:microsoft.com/office/officeart/2005/8/layout/target3"/>
    <dgm:cxn modelId="{CBA8096D-6295-498C-B944-C7AC195CBA3C}" type="presOf" srcId="{FD6CAF00-4CEF-4C2C-8530-6724173B01BF}" destId="{36C8283B-C116-4144-9E44-D4CE5D874DC5}" srcOrd="1" destOrd="0" presId="urn:microsoft.com/office/officeart/2005/8/layout/target3"/>
    <dgm:cxn modelId="{AB8ABACE-2682-4F08-B92A-89D9A7DC87A2}" type="presOf" srcId="{1F5C5191-9AEC-4828-9887-2336F05A0535}" destId="{442DE86A-E9B4-481F-AB04-698B8A8BBB90}" srcOrd="1" destOrd="0" presId="urn:microsoft.com/office/officeart/2005/8/layout/target3"/>
    <dgm:cxn modelId="{95FDBBFF-E490-46E9-9B9B-0296CD7A6926}" type="presOf" srcId="{2426D0D0-533F-4B46-BA26-995B5F29DE2E}" destId="{009D2D22-1E33-460D-AA39-78ED56011E81}" srcOrd="1" destOrd="0" presId="urn:microsoft.com/office/officeart/2005/8/layout/target3"/>
    <dgm:cxn modelId="{345F1A60-7D8C-4D46-82E9-6A7E3D175872}" type="presOf" srcId="{FD6CAF00-4CEF-4C2C-8530-6724173B01BF}" destId="{5AA8B9C2-9128-4C70-B880-FBFF64E05127}" srcOrd="0" destOrd="0" presId="urn:microsoft.com/office/officeart/2005/8/layout/target3"/>
    <dgm:cxn modelId="{823BC7D8-B74B-42B5-B1C6-F2B5A7068EEC}" type="presOf" srcId="{1F5C5191-9AEC-4828-9887-2336F05A0535}" destId="{32282BE2-F53A-4DBF-90E7-A273C202786F}" srcOrd="0" destOrd="0" presId="urn:microsoft.com/office/officeart/2005/8/layout/target3"/>
    <dgm:cxn modelId="{BDBB4927-2D60-416F-860D-EDE009CDD38F}" type="presOf" srcId="{B0BF557E-F151-481D-B448-9071CCD38675}" destId="{C074E544-303E-4CBD-B287-D19B3DFC86DA}" srcOrd="1" destOrd="0" presId="urn:microsoft.com/office/officeart/2005/8/layout/target3"/>
    <dgm:cxn modelId="{53CEF389-A98F-4FD2-8922-7F54206E752C}" srcId="{4F37CAE0-25BE-4BA6-B403-6E66BF8AF8F0}" destId="{B0BF557E-F151-481D-B448-9071CCD38675}" srcOrd="1" destOrd="0" parTransId="{A22A16F9-43F6-424A-9DB6-24468BFDEFCC}" sibTransId="{4578DE40-7016-41FE-B859-28F7FB8B9C3B}"/>
    <dgm:cxn modelId="{8801C856-7689-4593-9656-0833CBEE055D}" type="presOf" srcId="{4F37CAE0-25BE-4BA6-B403-6E66BF8AF8F0}" destId="{F4D02DC1-C586-4274-B4F8-592F081B7624}" srcOrd="0" destOrd="0" presId="urn:microsoft.com/office/officeart/2005/8/layout/target3"/>
    <dgm:cxn modelId="{5B80AAF0-4EC3-4B5D-8518-8BB4BD372DE7}" type="presOf" srcId="{9D0B6EAD-AB57-4E6B-838C-AD9C83DF6BCB}" destId="{FE7A467E-ED71-49DF-987A-C3EDC04D297A}" srcOrd="1" destOrd="0" presId="urn:microsoft.com/office/officeart/2005/8/layout/target3"/>
    <dgm:cxn modelId="{6E347F5F-67F0-4E37-AF49-E4D1EE81C5F1}" srcId="{4F37CAE0-25BE-4BA6-B403-6E66BF8AF8F0}" destId="{9D0B6EAD-AB57-4E6B-838C-AD9C83DF6BCB}" srcOrd="3" destOrd="0" parTransId="{A51D3068-9E75-45E0-9688-412B15BD8308}" sibTransId="{65CE8D5B-068D-40A4-A7E9-CB810C4850DF}"/>
    <dgm:cxn modelId="{E58F70A0-DB1C-4EEC-A424-B0D441C58761}" type="presOf" srcId="{B0BF557E-F151-481D-B448-9071CCD38675}" destId="{BAD640D4-107C-472F-A715-E0FB4A300150}" srcOrd="0" destOrd="0" presId="urn:microsoft.com/office/officeart/2005/8/layout/target3"/>
    <dgm:cxn modelId="{5773C14C-0DA9-473A-9BAD-0855E672D8B4}" srcId="{4F37CAE0-25BE-4BA6-B403-6E66BF8AF8F0}" destId="{1F5C5191-9AEC-4828-9887-2336F05A0535}" srcOrd="0" destOrd="0" parTransId="{7A72401E-E2BD-45FC-B5EA-1751A7498485}" sibTransId="{AD897C16-A2A6-49BC-9326-70F16FFEF11A}"/>
    <dgm:cxn modelId="{216C32A5-0ACC-4821-9309-AD4A3A427E04}" type="presOf" srcId="{9D0B6EAD-AB57-4E6B-838C-AD9C83DF6BCB}" destId="{4B908966-A1E8-4CA2-959E-38568DB20AEA}" srcOrd="0" destOrd="0" presId="urn:microsoft.com/office/officeart/2005/8/layout/target3"/>
    <dgm:cxn modelId="{EFE52ED4-DCD2-4B64-A9A6-1311F060FF81}" srcId="{4F37CAE0-25BE-4BA6-B403-6E66BF8AF8F0}" destId="{FD6CAF00-4CEF-4C2C-8530-6724173B01BF}" srcOrd="4" destOrd="0" parTransId="{759AA225-FAEC-4D1B-A831-DBD59D89FDD6}" sibTransId="{AB4D2383-815D-4BDD-9E65-0B9D0E1278EE}"/>
    <dgm:cxn modelId="{FDF138DA-1918-4BE2-8978-7E11C79F51ED}" srcId="{4F37CAE0-25BE-4BA6-B403-6E66BF8AF8F0}" destId="{2426D0D0-533F-4B46-BA26-995B5F29DE2E}" srcOrd="2" destOrd="0" parTransId="{94AC0A7D-837C-4406-87BE-E746A4A75F4C}" sibTransId="{DABB5008-E100-4D24-8E8F-B65391BA5D86}"/>
    <dgm:cxn modelId="{0997006A-3F01-453E-9B6B-6701D528542C}" type="presParOf" srcId="{F4D02DC1-C586-4274-B4F8-592F081B7624}" destId="{FFEF9689-DA1B-42D9-9E49-ABC12E01FB45}" srcOrd="0" destOrd="0" presId="urn:microsoft.com/office/officeart/2005/8/layout/target3"/>
    <dgm:cxn modelId="{74856807-DB4A-426E-B3CE-4ED941409B74}" type="presParOf" srcId="{F4D02DC1-C586-4274-B4F8-592F081B7624}" destId="{F0D3DAED-A6F6-4DE1-9D29-F3903ECDCDAC}" srcOrd="1" destOrd="0" presId="urn:microsoft.com/office/officeart/2005/8/layout/target3"/>
    <dgm:cxn modelId="{19E30CD4-E828-42DA-8115-B41120479C0E}" type="presParOf" srcId="{F4D02DC1-C586-4274-B4F8-592F081B7624}" destId="{32282BE2-F53A-4DBF-90E7-A273C202786F}" srcOrd="2" destOrd="0" presId="urn:microsoft.com/office/officeart/2005/8/layout/target3"/>
    <dgm:cxn modelId="{3FC39B37-941D-4E5B-BC70-05BD73A91388}" type="presParOf" srcId="{F4D02DC1-C586-4274-B4F8-592F081B7624}" destId="{12924ACF-7C34-4F88-9D9F-8FD578137246}" srcOrd="3" destOrd="0" presId="urn:microsoft.com/office/officeart/2005/8/layout/target3"/>
    <dgm:cxn modelId="{06557B25-A09B-4295-926F-41620CB9972F}" type="presParOf" srcId="{F4D02DC1-C586-4274-B4F8-592F081B7624}" destId="{AD0DBB53-679B-4F7B-92A9-81E103BBDA2D}" srcOrd="4" destOrd="0" presId="urn:microsoft.com/office/officeart/2005/8/layout/target3"/>
    <dgm:cxn modelId="{2A58F2CE-87C3-4B23-B11D-CC9F2E7255FC}" type="presParOf" srcId="{F4D02DC1-C586-4274-B4F8-592F081B7624}" destId="{BAD640D4-107C-472F-A715-E0FB4A300150}" srcOrd="5" destOrd="0" presId="urn:microsoft.com/office/officeart/2005/8/layout/target3"/>
    <dgm:cxn modelId="{B8F9D57A-F606-4C44-974D-0F97506D3940}" type="presParOf" srcId="{F4D02DC1-C586-4274-B4F8-592F081B7624}" destId="{221A8A5A-8DEF-42E1-AEF2-A9B14DA8A7C3}" srcOrd="6" destOrd="0" presId="urn:microsoft.com/office/officeart/2005/8/layout/target3"/>
    <dgm:cxn modelId="{421E2D31-2BE6-428B-95B4-8C718A06C8BA}" type="presParOf" srcId="{F4D02DC1-C586-4274-B4F8-592F081B7624}" destId="{F457B6A9-2E61-4492-A2BD-4FB7C388D3E2}" srcOrd="7" destOrd="0" presId="urn:microsoft.com/office/officeart/2005/8/layout/target3"/>
    <dgm:cxn modelId="{D54F29CD-6A74-4A7B-B686-53F1816F08F3}" type="presParOf" srcId="{F4D02DC1-C586-4274-B4F8-592F081B7624}" destId="{8CE0DF7E-FECA-4FED-844E-A6E4210DD7C1}" srcOrd="8" destOrd="0" presId="urn:microsoft.com/office/officeart/2005/8/layout/target3"/>
    <dgm:cxn modelId="{EE67D48A-3038-45CA-B4B4-30B50E16A3C8}" type="presParOf" srcId="{F4D02DC1-C586-4274-B4F8-592F081B7624}" destId="{D531A3C2-7105-4244-8356-A7DAFA0085D4}" srcOrd="9" destOrd="0" presId="urn:microsoft.com/office/officeart/2005/8/layout/target3"/>
    <dgm:cxn modelId="{885B935F-726F-4CBA-B520-FD0EE915311D}" type="presParOf" srcId="{F4D02DC1-C586-4274-B4F8-592F081B7624}" destId="{5493A103-A281-4F36-8A5E-742DA6429412}" srcOrd="10" destOrd="0" presId="urn:microsoft.com/office/officeart/2005/8/layout/target3"/>
    <dgm:cxn modelId="{737C575C-EF02-4CBC-9396-913CF707CB29}" type="presParOf" srcId="{F4D02DC1-C586-4274-B4F8-592F081B7624}" destId="{4B908966-A1E8-4CA2-959E-38568DB20AEA}" srcOrd="11" destOrd="0" presId="urn:microsoft.com/office/officeart/2005/8/layout/target3"/>
    <dgm:cxn modelId="{469B346C-F550-440E-B1CB-22787831E16B}" type="presParOf" srcId="{F4D02DC1-C586-4274-B4F8-592F081B7624}" destId="{E54B4A63-9340-4DCF-98D3-CBBBD428E10F}" srcOrd="12" destOrd="0" presId="urn:microsoft.com/office/officeart/2005/8/layout/target3"/>
    <dgm:cxn modelId="{163AAF3A-DF6A-4645-9DAA-993CB57911BF}" type="presParOf" srcId="{F4D02DC1-C586-4274-B4F8-592F081B7624}" destId="{07154659-23DD-4246-9C86-B565DF22C97C}" srcOrd="13" destOrd="0" presId="urn:microsoft.com/office/officeart/2005/8/layout/target3"/>
    <dgm:cxn modelId="{FE881ED0-E510-495B-8C18-2171C85183CB}" type="presParOf" srcId="{F4D02DC1-C586-4274-B4F8-592F081B7624}" destId="{5AA8B9C2-9128-4C70-B880-FBFF64E05127}" srcOrd="14" destOrd="0" presId="urn:microsoft.com/office/officeart/2005/8/layout/target3"/>
    <dgm:cxn modelId="{61140020-112C-4F23-BC11-07587F1888FB}" type="presParOf" srcId="{F4D02DC1-C586-4274-B4F8-592F081B7624}" destId="{442DE86A-E9B4-481F-AB04-698B8A8BBB90}" srcOrd="15" destOrd="0" presId="urn:microsoft.com/office/officeart/2005/8/layout/target3"/>
    <dgm:cxn modelId="{4903BC79-628E-4B5E-BA46-D5BB3D962660}" type="presParOf" srcId="{F4D02DC1-C586-4274-B4F8-592F081B7624}" destId="{C074E544-303E-4CBD-B287-D19B3DFC86DA}" srcOrd="16" destOrd="0" presId="urn:microsoft.com/office/officeart/2005/8/layout/target3"/>
    <dgm:cxn modelId="{69F5A4CF-5520-4526-9906-C9E7350DD874}" type="presParOf" srcId="{F4D02DC1-C586-4274-B4F8-592F081B7624}" destId="{009D2D22-1E33-460D-AA39-78ED56011E81}" srcOrd="17" destOrd="0" presId="urn:microsoft.com/office/officeart/2005/8/layout/target3"/>
    <dgm:cxn modelId="{82FC0475-1341-415F-B232-F4BF308E2A06}" type="presParOf" srcId="{F4D02DC1-C586-4274-B4F8-592F081B7624}" destId="{FE7A467E-ED71-49DF-987A-C3EDC04D297A}" srcOrd="18" destOrd="0" presId="urn:microsoft.com/office/officeart/2005/8/layout/target3"/>
    <dgm:cxn modelId="{9A565FB1-F5CC-4D1A-97A8-5CC258A15F95}" type="presParOf" srcId="{F4D02DC1-C586-4274-B4F8-592F081B7624}" destId="{36C8283B-C116-4144-9E44-D4CE5D874DC5}" srcOrd="19" destOrd="0" presId="urn:microsoft.com/office/officeart/2005/8/layout/target3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AB1B7A8-A0B8-4CFD-B0C8-EDE0FB529F7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70E15F-FE45-496B-BAC9-E79293C74EC9}">
      <dgm:prSet/>
      <dgm:spPr/>
      <dgm:t>
        <a:bodyPr/>
        <a:lstStyle/>
        <a:p>
          <a:pPr rtl="0"/>
          <a:r>
            <a:rPr lang="en-US" smtClean="0"/>
            <a:t>9) potencijal (mogućni način) – složen glagolski oblik kojim se kazuje mogućnost ili želja da se vrši ili izvrši neka radnja.</a:t>
          </a:r>
          <a:endParaRPr lang="en-US"/>
        </a:p>
      </dgm:t>
    </dgm:pt>
    <dgm:pt modelId="{342C0EAF-1E00-4F98-9C1C-D58CB84D438D}" type="parTrans" cxnId="{1F665F46-166E-4D34-9AEB-5ADD9B8A1EDA}">
      <dgm:prSet/>
      <dgm:spPr/>
      <dgm:t>
        <a:bodyPr/>
        <a:lstStyle/>
        <a:p>
          <a:endParaRPr lang="en-US"/>
        </a:p>
      </dgm:t>
    </dgm:pt>
    <dgm:pt modelId="{0B92CD05-1C64-42F8-BE4B-18F617F2150C}" type="sibTrans" cxnId="{1F665F46-166E-4D34-9AEB-5ADD9B8A1EDA}">
      <dgm:prSet/>
      <dgm:spPr/>
      <dgm:t>
        <a:bodyPr/>
        <a:lstStyle/>
        <a:p>
          <a:endParaRPr lang="en-US"/>
        </a:p>
      </dgm:t>
    </dgm:pt>
    <dgm:pt modelId="{7022E536-2A72-4FD0-9FF3-999C46287DDB}">
      <dgm:prSet/>
      <dgm:spPr/>
      <dgm:t>
        <a:bodyPr/>
        <a:lstStyle/>
        <a:p>
          <a:pPr rtl="0"/>
          <a:r>
            <a:rPr lang="en-US" smtClean="0"/>
            <a:t>9) Potencijal (jedn. / mn.):</a:t>
          </a:r>
          <a:endParaRPr lang="en-US"/>
        </a:p>
      </dgm:t>
    </dgm:pt>
    <dgm:pt modelId="{7234D810-E4E4-456D-B843-B044509D2038}" type="parTrans" cxnId="{72CC805B-440B-4358-BF30-C48BD9BFA874}">
      <dgm:prSet/>
      <dgm:spPr/>
      <dgm:t>
        <a:bodyPr/>
        <a:lstStyle/>
        <a:p>
          <a:endParaRPr lang="en-US"/>
        </a:p>
      </dgm:t>
    </dgm:pt>
    <dgm:pt modelId="{1CA6E40B-F34B-4876-AECC-8A23B52CFB29}" type="sibTrans" cxnId="{72CC805B-440B-4358-BF30-C48BD9BFA874}">
      <dgm:prSet/>
      <dgm:spPr/>
      <dgm:t>
        <a:bodyPr/>
        <a:lstStyle/>
        <a:p>
          <a:endParaRPr lang="en-US"/>
        </a:p>
      </dgm:t>
    </dgm:pt>
    <dgm:pt modelId="{B2F40E71-0AD4-43AB-9973-28D39CF89121}">
      <dgm:prSet/>
      <dgm:spPr/>
      <dgm:t>
        <a:bodyPr/>
        <a:lstStyle/>
        <a:p>
          <a:pPr rtl="0"/>
          <a:r>
            <a:rPr lang="en-US" smtClean="0"/>
            <a:t>1. gledao bih / gledali bismo,</a:t>
          </a:r>
          <a:endParaRPr lang="en-US"/>
        </a:p>
      </dgm:t>
    </dgm:pt>
    <dgm:pt modelId="{239631A5-0908-4E57-A131-49FE370D1B13}" type="parTrans" cxnId="{D53936B8-0244-45C5-84EC-6EF40A838EA3}">
      <dgm:prSet/>
      <dgm:spPr/>
      <dgm:t>
        <a:bodyPr/>
        <a:lstStyle/>
        <a:p>
          <a:endParaRPr lang="en-US"/>
        </a:p>
      </dgm:t>
    </dgm:pt>
    <dgm:pt modelId="{C5FA5E88-614D-409B-AFD9-1D49BE931A23}" type="sibTrans" cxnId="{D53936B8-0244-45C5-84EC-6EF40A838EA3}">
      <dgm:prSet/>
      <dgm:spPr/>
      <dgm:t>
        <a:bodyPr/>
        <a:lstStyle/>
        <a:p>
          <a:endParaRPr lang="en-US"/>
        </a:p>
      </dgm:t>
    </dgm:pt>
    <dgm:pt modelId="{FF729C86-F4E6-4B69-9CE5-46B60235058A}">
      <dgm:prSet/>
      <dgm:spPr/>
      <dgm:t>
        <a:bodyPr/>
        <a:lstStyle/>
        <a:p>
          <a:pPr rtl="0"/>
          <a:r>
            <a:rPr lang="en-US" smtClean="0"/>
            <a:t>2. gledao bi / gledali biste,</a:t>
          </a:r>
          <a:endParaRPr lang="en-US"/>
        </a:p>
      </dgm:t>
    </dgm:pt>
    <dgm:pt modelId="{575C8F70-D068-4422-A34E-CE9592AEDB93}" type="parTrans" cxnId="{F61BECBC-0497-4BAC-A6BF-F6C2994F8D2A}">
      <dgm:prSet/>
      <dgm:spPr/>
      <dgm:t>
        <a:bodyPr/>
        <a:lstStyle/>
        <a:p>
          <a:endParaRPr lang="en-US"/>
        </a:p>
      </dgm:t>
    </dgm:pt>
    <dgm:pt modelId="{0EF73AC0-493E-4EC3-BC73-4671704C5FD7}" type="sibTrans" cxnId="{F61BECBC-0497-4BAC-A6BF-F6C2994F8D2A}">
      <dgm:prSet/>
      <dgm:spPr/>
      <dgm:t>
        <a:bodyPr/>
        <a:lstStyle/>
        <a:p>
          <a:endParaRPr lang="en-US"/>
        </a:p>
      </dgm:t>
    </dgm:pt>
    <dgm:pt modelId="{B895F41B-DB45-4F95-92A3-1443AEE820CA}">
      <dgm:prSet/>
      <dgm:spPr/>
      <dgm:t>
        <a:bodyPr/>
        <a:lstStyle/>
        <a:p>
          <a:pPr rtl="0"/>
          <a:r>
            <a:rPr lang="en-US" smtClean="0"/>
            <a:t>3. gledao bi / gledali bi.</a:t>
          </a:r>
          <a:endParaRPr lang="en-US"/>
        </a:p>
      </dgm:t>
    </dgm:pt>
    <dgm:pt modelId="{FE73258F-274E-495D-82FB-4B46D8FEC09E}" type="parTrans" cxnId="{2DFB3346-72AA-496D-B215-29D9389770BF}">
      <dgm:prSet/>
      <dgm:spPr/>
      <dgm:t>
        <a:bodyPr/>
        <a:lstStyle/>
        <a:p>
          <a:endParaRPr lang="en-US"/>
        </a:p>
      </dgm:t>
    </dgm:pt>
    <dgm:pt modelId="{BB579447-305E-463E-B11F-20DE22E6AE37}" type="sibTrans" cxnId="{2DFB3346-72AA-496D-B215-29D9389770BF}">
      <dgm:prSet/>
      <dgm:spPr/>
      <dgm:t>
        <a:bodyPr/>
        <a:lstStyle/>
        <a:p>
          <a:endParaRPr lang="en-US"/>
        </a:p>
      </dgm:t>
    </dgm:pt>
    <dgm:pt modelId="{4C0BD646-1024-41F2-81F3-B1D0485E16D2}" type="pres">
      <dgm:prSet presAssocID="{EAB1B7A8-A0B8-4CFD-B0C8-EDE0FB529F7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08D199-34C6-4B47-A726-88899A685086}" type="pres">
      <dgm:prSet presAssocID="{F170E15F-FE45-496B-BAC9-E79293C74EC9}" presName="circle1" presStyleLbl="node1" presStyleIdx="0" presStyleCnt="5"/>
      <dgm:spPr/>
    </dgm:pt>
    <dgm:pt modelId="{20F1002A-0409-4473-A3DC-8FD7005BC981}" type="pres">
      <dgm:prSet presAssocID="{F170E15F-FE45-496B-BAC9-E79293C74EC9}" presName="space" presStyleCnt="0"/>
      <dgm:spPr/>
    </dgm:pt>
    <dgm:pt modelId="{633AB9F5-4356-481D-95AD-0258A72AD8BD}" type="pres">
      <dgm:prSet presAssocID="{F170E15F-FE45-496B-BAC9-E79293C74EC9}" presName="rect1" presStyleLbl="alignAcc1" presStyleIdx="0" presStyleCnt="5"/>
      <dgm:spPr/>
      <dgm:t>
        <a:bodyPr/>
        <a:lstStyle/>
        <a:p>
          <a:endParaRPr lang="en-US"/>
        </a:p>
      </dgm:t>
    </dgm:pt>
    <dgm:pt modelId="{FEF67F73-B258-445A-8469-DC0A173FE422}" type="pres">
      <dgm:prSet presAssocID="{7022E536-2A72-4FD0-9FF3-999C46287DDB}" presName="vertSpace2" presStyleLbl="node1" presStyleIdx="0" presStyleCnt="5"/>
      <dgm:spPr/>
    </dgm:pt>
    <dgm:pt modelId="{61956ABA-4274-4D35-B4D3-3C757A0212F2}" type="pres">
      <dgm:prSet presAssocID="{7022E536-2A72-4FD0-9FF3-999C46287DDB}" presName="circle2" presStyleLbl="node1" presStyleIdx="1" presStyleCnt="5"/>
      <dgm:spPr/>
    </dgm:pt>
    <dgm:pt modelId="{BACD27A1-4910-4F6D-8F97-ED564598B2C5}" type="pres">
      <dgm:prSet presAssocID="{7022E536-2A72-4FD0-9FF3-999C46287DDB}" presName="rect2" presStyleLbl="alignAcc1" presStyleIdx="1" presStyleCnt="5"/>
      <dgm:spPr/>
      <dgm:t>
        <a:bodyPr/>
        <a:lstStyle/>
        <a:p>
          <a:endParaRPr lang="en-US"/>
        </a:p>
      </dgm:t>
    </dgm:pt>
    <dgm:pt modelId="{9C192F01-2DD7-4DB5-B4B0-73062334BF45}" type="pres">
      <dgm:prSet presAssocID="{B2F40E71-0AD4-43AB-9973-28D39CF89121}" presName="vertSpace3" presStyleLbl="node1" presStyleIdx="1" presStyleCnt="5"/>
      <dgm:spPr/>
    </dgm:pt>
    <dgm:pt modelId="{A18C90FB-DFA9-4CAF-BCB7-1022B38DC4C8}" type="pres">
      <dgm:prSet presAssocID="{B2F40E71-0AD4-43AB-9973-28D39CF89121}" presName="circle3" presStyleLbl="node1" presStyleIdx="2" presStyleCnt="5"/>
      <dgm:spPr/>
    </dgm:pt>
    <dgm:pt modelId="{212F4629-1247-4520-B605-2B9C5B02A9FA}" type="pres">
      <dgm:prSet presAssocID="{B2F40E71-0AD4-43AB-9973-28D39CF89121}" presName="rect3" presStyleLbl="alignAcc1" presStyleIdx="2" presStyleCnt="5"/>
      <dgm:spPr/>
      <dgm:t>
        <a:bodyPr/>
        <a:lstStyle/>
        <a:p>
          <a:endParaRPr lang="en-US"/>
        </a:p>
      </dgm:t>
    </dgm:pt>
    <dgm:pt modelId="{EA54FFB3-D81F-4398-9954-25C7FC245772}" type="pres">
      <dgm:prSet presAssocID="{FF729C86-F4E6-4B69-9CE5-46B60235058A}" presName="vertSpace4" presStyleLbl="node1" presStyleIdx="2" presStyleCnt="5"/>
      <dgm:spPr/>
    </dgm:pt>
    <dgm:pt modelId="{AB248061-2BFD-4FA7-AD6C-93F796A8DC82}" type="pres">
      <dgm:prSet presAssocID="{FF729C86-F4E6-4B69-9CE5-46B60235058A}" presName="circle4" presStyleLbl="node1" presStyleIdx="3" presStyleCnt="5"/>
      <dgm:spPr/>
    </dgm:pt>
    <dgm:pt modelId="{7A044D21-FAED-481D-8C5D-F24E474521E9}" type="pres">
      <dgm:prSet presAssocID="{FF729C86-F4E6-4B69-9CE5-46B60235058A}" presName="rect4" presStyleLbl="alignAcc1" presStyleIdx="3" presStyleCnt="5"/>
      <dgm:spPr/>
      <dgm:t>
        <a:bodyPr/>
        <a:lstStyle/>
        <a:p>
          <a:endParaRPr lang="en-US"/>
        </a:p>
      </dgm:t>
    </dgm:pt>
    <dgm:pt modelId="{01456EB3-DDF9-4806-949C-608055F47AA3}" type="pres">
      <dgm:prSet presAssocID="{B895F41B-DB45-4F95-92A3-1443AEE820CA}" presName="vertSpace5" presStyleLbl="node1" presStyleIdx="3" presStyleCnt="5"/>
      <dgm:spPr/>
    </dgm:pt>
    <dgm:pt modelId="{698533CF-FFCD-41B6-B814-7FB17A73C8FE}" type="pres">
      <dgm:prSet presAssocID="{B895F41B-DB45-4F95-92A3-1443AEE820CA}" presName="circle5" presStyleLbl="node1" presStyleIdx="4" presStyleCnt="5"/>
      <dgm:spPr/>
    </dgm:pt>
    <dgm:pt modelId="{FB6A2705-E6CA-4D7D-AA44-2EF7C50F4D7D}" type="pres">
      <dgm:prSet presAssocID="{B895F41B-DB45-4F95-92A3-1443AEE820CA}" presName="rect5" presStyleLbl="alignAcc1" presStyleIdx="4" presStyleCnt="5"/>
      <dgm:spPr/>
      <dgm:t>
        <a:bodyPr/>
        <a:lstStyle/>
        <a:p>
          <a:endParaRPr lang="en-US"/>
        </a:p>
      </dgm:t>
    </dgm:pt>
    <dgm:pt modelId="{09DA1C3B-C315-495F-BD4F-494543237EAA}" type="pres">
      <dgm:prSet presAssocID="{F170E15F-FE45-496B-BAC9-E79293C74EC9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ED96E-5A88-4328-A0F1-653FDCB5198A}" type="pres">
      <dgm:prSet presAssocID="{7022E536-2A72-4FD0-9FF3-999C46287DDB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D379D-4DCB-41D2-A9EB-2F337F5C85A1}" type="pres">
      <dgm:prSet presAssocID="{B2F40E71-0AD4-43AB-9973-28D39CF89121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BF837-D0EB-4823-84D4-CA97942B775D}" type="pres">
      <dgm:prSet presAssocID="{FF729C86-F4E6-4B69-9CE5-46B60235058A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E9F2B6-EA40-4A97-A99C-CA7AF9FB54CF}" type="pres">
      <dgm:prSet presAssocID="{B895F41B-DB45-4F95-92A3-1443AEE820CA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105C08-3453-447C-9E11-DA818ECBCB49}" type="presOf" srcId="{B895F41B-DB45-4F95-92A3-1443AEE820CA}" destId="{FB6A2705-E6CA-4D7D-AA44-2EF7C50F4D7D}" srcOrd="0" destOrd="0" presId="urn:microsoft.com/office/officeart/2005/8/layout/target3"/>
    <dgm:cxn modelId="{F61BECBC-0497-4BAC-A6BF-F6C2994F8D2A}" srcId="{EAB1B7A8-A0B8-4CFD-B0C8-EDE0FB529F71}" destId="{FF729C86-F4E6-4B69-9CE5-46B60235058A}" srcOrd="3" destOrd="0" parTransId="{575C8F70-D068-4422-A34E-CE9592AEDB93}" sibTransId="{0EF73AC0-493E-4EC3-BC73-4671704C5FD7}"/>
    <dgm:cxn modelId="{D5559479-32B4-4BAF-848E-33008B448FF5}" type="presOf" srcId="{7022E536-2A72-4FD0-9FF3-999C46287DDB}" destId="{BACD27A1-4910-4F6D-8F97-ED564598B2C5}" srcOrd="0" destOrd="0" presId="urn:microsoft.com/office/officeart/2005/8/layout/target3"/>
    <dgm:cxn modelId="{2DFB3346-72AA-496D-B215-29D9389770BF}" srcId="{EAB1B7A8-A0B8-4CFD-B0C8-EDE0FB529F71}" destId="{B895F41B-DB45-4F95-92A3-1443AEE820CA}" srcOrd="4" destOrd="0" parTransId="{FE73258F-274E-495D-82FB-4B46D8FEC09E}" sibTransId="{BB579447-305E-463E-B11F-20DE22E6AE37}"/>
    <dgm:cxn modelId="{3A19834E-C6E8-4AB9-99EE-E2718752D46A}" type="presOf" srcId="{B2F40E71-0AD4-43AB-9973-28D39CF89121}" destId="{6B1D379D-4DCB-41D2-A9EB-2F337F5C85A1}" srcOrd="1" destOrd="0" presId="urn:microsoft.com/office/officeart/2005/8/layout/target3"/>
    <dgm:cxn modelId="{F76CFDAF-43C0-47BD-8EDE-45FA1C43D0BE}" type="presOf" srcId="{F170E15F-FE45-496B-BAC9-E79293C74EC9}" destId="{633AB9F5-4356-481D-95AD-0258A72AD8BD}" srcOrd="0" destOrd="0" presId="urn:microsoft.com/office/officeart/2005/8/layout/target3"/>
    <dgm:cxn modelId="{931EA9FB-2A03-48D4-B13F-0FB80DFDBC1D}" type="presOf" srcId="{EAB1B7A8-A0B8-4CFD-B0C8-EDE0FB529F71}" destId="{4C0BD646-1024-41F2-81F3-B1D0485E16D2}" srcOrd="0" destOrd="0" presId="urn:microsoft.com/office/officeart/2005/8/layout/target3"/>
    <dgm:cxn modelId="{D53936B8-0244-45C5-84EC-6EF40A838EA3}" srcId="{EAB1B7A8-A0B8-4CFD-B0C8-EDE0FB529F71}" destId="{B2F40E71-0AD4-43AB-9973-28D39CF89121}" srcOrd="2" destOrd="0" parTransId="{239631A5-0908-4E57-A131-49FE370D1B13}" sibTransId="{C5FA5E88-614D-409B-AFD9-1D49BE931A23}"/>
    <dgm:cxn modelId="{6D9BC3E7-8562-405F-87C5-C81B2726B2E3}" type="presOf" srcId="{B2F40E71-0AD4-43AB-9973-28D39CF89121}" destId="{212F4629-1247-4520-B605-2B9C5B02A9FA}" srcOrd="0" destOrd="0" presId="urn:microsoft.com/office/officeart/2005/8/layout/target3"/>
    <dgm:cxn modelId="{4375DC37-4234-4DFE-AE15-DB0CBC84B265}" type="presOf" srcId="{7022E536-2A72-4FD0-9FF3-999C46287DDB}" destId="{542ED96E-5A88-4328-A0F1-653FDCB5198A}" srcOrd="1" destOrd="0" presId="urn:microsoft.com/office/officeart/2005/8/layout/target3"/>
    <dgm:cxn modelId="{FB58DA34-FB3B-43F9-BDA1-09817A308B24}" type="presOf" srcId="{B895F41B-DB45-4F95-92A3-1443AEE820CA}" destId="{42E9F2B6-EA40-4A97-A99C-CA7AF9FB54CF}" srcOrd="1" destOrd="0" presId="urn:microsoft.com/office/officeart/2005/8/layout/target3"/>
    <dgm:cxn modelId="{AA59297A-8054-4DB2-814E-635046813890}" type="presOf" srcId="{FF729C86-F4E6-4B69-9CE5-46B60235058A}" destId="{640BF837-D0EB-4823-84D4-CA97942B775D}" srcOrd="1" destOrd="0" presId="urn:microsoft.com/office/officeart/2005/8/layout/target3"/>
    <dgm:cxn modelId="{3C323A79-D31C-46ED-9B88-405B4E5ED066}" type="presOf" srcId="{FF729C86-F4E6-4B69-9CE5-46B60235058A}" destId="{7A044D21-FAED-481D-8C5D-F24E474521E9}" srcOrd="0" destOrd="0" presId="urn:microsoft.com/office/officeart/2005/8/layout/target3"/>
    <dgm:cxn modelId="{8F3B878A-3973-4535-BB2F-32449415FB0D}" type="presOf" srcId="{F170E15F-FE45-496B-BAC9-E79293C74EC9}" destId="{09DA1C3B-C315-495F-BD4F-494543237EAA}" srcOrd="1" destOrd="0" presId="urn:microsoft.com/office/officeart/2005/8/layout/target3"/>
    <dgm:cxn modelId="{1F665F46-166E-4D34-9AEB-5ADD9B8A1EDA}" srcId="{EAB1B7A8-A0B8-4CFD-B0C8-EDE0FB529F71}" destId="{F170E15F-FE45-496B-BAC9-E79293C74EC9}" srcOrd="0" destOrd="0" parTransId="{342C0EAF-1E00-4F98-9C1C-D58CB84D438D}" sibTransId="{0B92CD05-1C64-42F8-BE4B-18F617F2150C}"/>
    <dgm:cxn modelId="{72CC805B-440B-4358-BF30-C48BD9BFA874}" srcId="{EAB1B7A8-A0B8-4CFD-B0C8-EDE0FB529F71}" destId="{7022E536-2A72-4FD0-9FF3-999C46287DDB}" srcOrd="1" destOrd="0" parTransId="{7234D810-E4E4-456D-B843-B044509D2038}" sibTransId="{1CA6E40B-F34B-4876-AECC-8A23B52CFB29}"/>
    <dgm:cxn modelId="{3ADFE0A7-7A36-428C-A5A9-F4A001B47295}" type="presParOf" srcId="{4C0BD646-1024-41F2-81F3-B1D0485E16D2}" destId="{E908D199-34C6-4B47-A726-88899A685086}" srcOrd="0" destOrd="0" presId="urn:microsoft.com/office/officeart/2005/8/layout/target3"/>
    <dgm:cxn modelId="{9DA5DEBD-2308-4459-92DA-59EA72ECFB3B}" type="presParOf" srcId="{4C0BD646-1024-41F2-81F3-B1D0485E16D2}" destId="{20F1002A-0409-4473-A3DC-8FD7005BC981}" srcOrd="1" destOrd="0" presId="urn:microsoft.com/office/officeart/2005/8/layout/target3"/>
    <dgm:cxn modelId="{82206BD8-57B8-4BD3-A2CA-D7E05FCED2E2}" type="presParOf" srcId="{4C0BD646-1024-41F2-81F3-B1D0485E16D2}" destId="{633AB9F5-4356-481D-95AD-0258A72AD8BD}" srcOrd="2" destOrd="0" presId="urn:microsoft.com/office/officeart/2005/8/layout/target3"/>
    <dgm:cxn modelId="{352451D1-847E-4A4A-9210-B12688F189D8}" type="presParOf" srcId="{4C0BD646-1024-41F2-81F3-B1D0485E16D2}" destId="{FEF67F73-B258-445A-8469-DC0A173FE422}" srcOrd="3" destOrd="0" presId="urn:microsoft.com/office/officeart/2005/8/layout/target3"/>
    <dgm:cxn modelId="{50A2EBEB-A129-4FD8-AF9F-432F0AECAF0E}" type="presParOf" srcId="{4C0BD646-1024-41F2-81F3-B1D0485E16D2}" destId="{61956ABA-4274-4D35-B4D3-3C757A0212F2}" srcOrd="4" destOrd="0" presId="urn:microsoft.com/office/officeart/2005/8/layout/target3"/>
    <dgm:cxn modelId="{1CD3E7A9-4774-4C1B-B670-03957AB4EF4D}" type="presParOf" srcId="{4C0BD646-1024-41F2-81F3-B1D0485E16D2}" destId="{BACD27A1-4910-4F6D-8F97-ED564598B2C5}" srcOrd="5" destOrd="0" presId="urn:microsoft.com/office/officeart/2005/8/layout/target3"/>
    <dgm:cxn modelId="{E070AF22-05A0-45C8-AD3B-28B0B2EEC828}" type="presParOf" srcId="{4C0BD646-1024-41F2-81F3-B1D0485E16D2}" destId="{9C192F01-2DD7-4DB5-B4B0-73062334BF45}" srcOrd="6" destOrd="0" presId="urn:microsoft.com/office/officeart/2005/8/layout/target3"/>
    <dgm:cxn modelId="{24CAFA2A-2CA3-4591-BFA6-5F4CF7323645}" type="presParOf" srcId="{4C0BD646-1024-41F2-81F3-B1D0485E16D2}" destId="{A18C90FB-DFA9-4CAF-BCB7-1022B38DC4C8}" srcOrd="7" destOrd="0" presId="urn:microsoft.com/office/officeart/2005/8/layout/target3"/>
    <dgm:cxn modelId="{4FCCA858-916C-4465-A607-11DC3C360F89}" type="presParOf" srcId="{4C0BD646-1024-41F2-81F3-B1D0485E16D2}" destId="{212F4629-1247-4520-B605-2B9C5B02A9FA}" srcOrd="8" destOrd="0" presId="urn:microsoft.com/office/officeart/2005/8/layout/target3"/>
    <dgm:cxn modelId="{7F232AC1-5C32-4EF4-9B8D-505A87630241}" type="presParOf" srcId="{4C0BD646-1024-41F2-81F3-B1D0485E16D2}" destId="{EA54FFB3-D81F-4398-9954-25C7FC245772}" srcOrd="9" destOrd="0" presId="urn:microsoft.com/office/officeart/2005/8/layout/target3"/>
    <dgm:cxn modelId="{D22895E2-FFD5-4832-8A4F-6721A06BC0B4}" type="presParOf" srcId="{4C0BD646-1024-41F2-81F3-B1D0485E16D2}" destId="{AB248061-2BFD-4FA7-AD6C-93F796A8DC82}" srcOrd="10" destOrd="0" presId="urn:microsoft.com/office/officeart/2005/8/layout/target3"/>
    <dgm:cxn modelId="{96E72AD7-01AA-4DE9-8422-7C553B8EF183}" type="presParOf" srcId="{4C0BD646-1024-41F2-81F3-B1D0485E16D2}" destId="{7A044D21-FAED-481D-8C5D-F24E474521E9}" srcOrd="11" destOrd="0" presId="urn:microsoft.com/office/officeart/2005/8/layout/target3"/>
    <dgm:cxn modelId="{139AEA04-A39C-41AB-884B-3B011859A620}" type="presParOf" srcId="{4C0BD646-1024-41F2-81F3-B1D0485E16D2}" destId="{01456EB3-DDF9-4806-949C-608055F47AA3}" srcOrd="12" destOrd="0" presId="urn:microsoft.com/office/officeart/2005/8/layout/target3"/>
    <dgm:cxn modelId="{0F1CFA06-AF98-4AB6-A7D4-4764C9FE3404}" type="presParOf" srcId="{4C0BD646-1024-41F2-81F3-B1D0485E16D2}" destId="{698533CF-FFCD-41B6-B814-7FB17A73C8FE}" srcOrd="13" destOrd="0" presId="urn:microsoft.com/office/officeart/2005/8/layout/target3"/>
    <dgm:cxn modelId="{FF995EE3-D98E-4355-B20E-21B245033FD4}" type="presParOf" srcId="{4C0BD646-1024-41F2-81F3-B1D0485E16D2}" destId="{FB6A2705-E6CA-4D7D-AA44-2EF7C50F4D7D}" srcOrd="14" destOrd="0" presId="urn:microsoft.com/office/officeart/2005/8/layout/target3"/>
    <dgm:cxn modelId="{1B7A16AB-575C-4A28-833E-D99D8D0BFDFE}" type="presParOf" srcId="{4C0BD646-1024-41F2-81F3-B1D0485E16D2}" destId="{09DA1C3B-C315-495F-BD4F-494543237EAA}" srcOrd="15" destOrd="0" presId="urn:microsoft.com/office/officeart/2005/8/layout/target3"/>
    <dgm:cxn modelId="{1E79B352-FCF0-44B3-94A5-793C88DE8A63}" type="presParOf" srcId="{4C0BD646-1024-41F2-81F3-B1D0485E16D2}" destId="{542ED96E-5A88-4328-A0F1-653FDCB5198A}" srcOrd="16" destOrd="0" presId="urn:microsoft.com/office/officeart/2005/8/layout/target3"/>
    <dgm:cxn modelId="{A50ECE69-0747-4847-ACE0-1749FD9C3B87}" type="presParOf" srcId="{4C0BD646-1024-41F2-81F3-B1D0485E16D2}" destId="{6B1D379D-4DCB-41D2-A9EB-2F337F5C85A1}" srcOrd="17" destOrd="0" presId="urn:microsoft.com/office/officeart/2005/8/layout/target3"/>
    <dgm:cxn modelId="{9CCD81EB-D9BF-4250-86FA-9802B7C06ADE}" type="presParOf" srcId="{4C0BD646-1024-41F2-81F3-B1D0485E16D2}" destId="{640BF837-D0EB-4823-84D4-CA97942B775D}" srcOrd="18" destOrd="0" presId="urn:microsoft.com/office/officeart/2005/8/layout/target3"/>
    <dgm:cxn modelId="{BDEE9CB0-A25C-43AD-BB25-218F2D66E992}" type="presParOf" srcId="{4C0BD646-1024-41F2-81F3-B1D0485E16D2}" destId="{42E9F2B6-EA40-4A97-A99C-CA7AF9FB54CF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E385EB-FCA7-4C6F-B388-9382D539ABE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230CD61-D5C2-47CE-B9B7-743574D3BDCD}">
      <dgm:prSet/>
      <dgm:spPr/>
      <dgm:t>
        <a:bodyPr/>
        <a:lstStyle/>
        <a:p>
          <a:pPr rtl="0"/>
          <a:r>
            <a:rPr lang="en-US" smtClean="0"/>
            <a:t>Prosti glagolski oblici se sastoje od jedne r</a:t>
          </a:r>
          <a:r>
            <a:rPr lang="sr-Latn-ME" smtClean="0"/>
            <a:t>ij</a:t>
          </a:r>
          <a:r>
            <a:rPr lang="en-US" smtClean="0"/>
            <a:t>eči i ne sadrže pomoćni glagol, dok se složeni sastoje od dv</a:t>
          </a:r>
          <a:r>
            <a:rPr lang="sr-Latn-ME" smtClean="0"/>
            <a:t>i</a:t>
          </a:r>
          <a:r>
            <a:rPr lang="en-US" smtClean="0"/>
            <a:t>ju ili više r</a:t>
          </a:r>
          <a:r>
            <a:rPr lang="sr-Latn-ME" smtClean="0"/>
            <a:t>ij</a:t>
          </a:r>
          <a:r>
            <a:rPr lang="en-US" smtClean="0"/>
            <a:t>eči i sadrže pomoćni glagol.</a:t>
          </a:r>
          <a:endParaRPr lang="en-US"/>
        </a:p>
      </dgm:t>
    </dgm:pt>
    <dgm:pt modelId="{6A33D618-E51A-4B85-89D3-9AE96092323B}" type="parTrans" cxnId="{EB5A91A4-2E17-48ED-BA51-1E933B87FCC1}">
      <dgm:prSet/>
      <dgm:spPr/>
      <dgm:t>
        <a:bodyPr/>
        <a:lstStyle/>
        <a:p>
          <a:endParaRPr lang="en-US"/>
        </a:p>
      </dgm:t>
    </dgm:pt>
    <dgm:pt modelId="{0D5A419B-7992-4A95-9249-F9D68EFA4326}" type="sibTrans" cxnId="{EB5A91A4-2E17-48ED-BA51-1E933B87FCC1}">
      <dgm:prSet/>
      <dgm:spPr/>
      <dgm:t>
        <a:bodyPr/>
        <a:lstStyle/>
        <a:p>
          <a:endParaRPr lang="en-US"/>
        </a:p>
      </dgm:t>
    </dgm:pt>
    <dgm:pt modelId="{CC22DD76-F65D-4A57-96B0-7224B74E8ADC}" type="pres">
      <dgm:prSet presAssocID="{66E385EB-FCA7-4C6F-B388-9382D539ABE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A6CF56-323B-486D-BDF7-FC1CAEE86D6A}" type="pres">
      <dgm:prSet presAssocID="{D230CD61-D5C2-47CE-B9B7-743574D3BDCD}" presName="circle1" presStyleLbl="node1" presStyleIdx="0" presStyleCnt="1"/>
      <dgm:spPr/>
    </dgm:pt>
    <dgm:pt modelId="{7AAF005D-E915-46DC-9746-0D026744E26F}" type="pres">
      <dgm:prSet presAssocID="{D230CD61-D5C2-47CE-B9B7-743574D3BDCD}" presName="space" presStyleCnt="0"/>
      <dgm:spPr/>
    </dgm:pt>
    <dgm:pt modelId="{716296B6-34F0-4732-AEC7-BA1FBDDD3EFA}" type="pres">
      <dgm:prSet presAssocID="{D230CD61-D5C2-47CE-B9B7-743574D3BDCD}" presName="rect1" presStyleLbl="alignAcc1" presStyleIdx="0" presStyleCnt="1"/>
      <dgm:spPr/>
      <dgm:t>
        <a:bodyPr/>
        <a:lstStyle/>
        <a:p>
          <a:endParaRPr lang="en-US"/>
        </a:p>
      </dgm:t>
    </dgm:pt>
    <dgm:pt modelId="{E4BCC86B-E196-49E4-9AD8-72E92DDF5D05}" type="pres">
      <dgm:prSet presAssocID="{D230CD61-D5C2-47CE-B9B7-743574D3BDCD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0921EA-C785-45F4-A01C-A9A0AD586131}" type="presOf" srcId="{66E385EB-FCA7-4C6F-B388-9382D539ABE4}" destId="{CC22DD76-F65D-4A57-96B0-7224B74E8ADC}" srcOrd="0" destOrd="0" presId="urn:microsoft.com/office/officeart/2005/8/layout/target3"/>
    <dgm:cxn modelId="{1BE01C88-06B3-4FD0-BAED-AC16ABC1499C}" type="presOf" srcId="{D230CD61-D5C2-47CE-B9B7-743574D3BDCD}" destId="{716296B6-34F0-4732-AEC7-BA1FBDDD3EFA}" srcOrd="0" destOrd="0" presId="urn:microsoft.com/office/officeart/2005/8/layout/target3"/>
    <dgm:cxn modelId="{EB5A91A4-2E17-48ED-BA51-1E933B87FCC1}" srcId="{66E385EB-FCA7-4C6F-B388-9382D539ABE4}" destId="{D230CD61-D5C2-47CE-B9B7-743574D3BDCD}" srcOrd="0" destOrd="0" parTransId="{6A33D618-E51A-4B85-89D3-9AE96092323B}" sibTransId="{0D5A419B-7992-4A95-9249-F9D68EFA4326}"/>
    <dgm:cxn modelId="{4187FF54-1BA1-4E7E-B7E1-E5FFB263F047}" type="presOf" srcId="{D230CD61-D5C2-47CE-B9B7-743574D3BDCD}" destId="{E4BCC86B-E196-49E4-9AD8-72E92DDF5D05}" srcOrd="1" destOrd="0" presId="urn:microsoft.com/office/officeart/2005/8/layout/target3"/>
    <dgm:cxn modelId="{EB45C9B7-9296-4C1B-A4F5-320D12DFF8E3}" type="presParOf" srcId="{CC22DD76-F65D-4A57-96B0-7224B74E8ADC}" destId="{BFA6CF56-323B-486D-BDF7-FC1CAEE86D6A}" srcOrd="0" destOrd="0" presId="urn:microsoft.com/office/officeart/2005/8/layout/target3"/>
    <dgm:cxn modelId="{232CA65C-2FA1-47F8-9E7B-4532DCD25960}" type="presParOf" srcId="{CC22DD76-F65D-4A57-96B0-7224B74E8ADC}" destId="{7AAF005D-E915-46DC-9746-0D026744E26F}" srcOrd="1" destOrd="0" presId="urn:microsoft.com/office/officeart/2005/8/layout/target3"/>
    <dgm:cxn modelId="{CFBDEE0D-0F94-4813-AC85-F1805811232C}" type="presParOf" srcId="{CC22DD76-F65D-4A57-96B0-7224B74E8ADC}" destId="{716296B6-34F0-4732-AEC7-BA1FBDDD3EFA}" srcOrd="2" destOrd="0" presId="urn:microsoft.com/office/officeart/2005/8/layout/target3"/>
    <dgm:cxn modelId="{A430F614-BC1D-4509-BF7D-BCE99AECE78D}" type="presParOf" srcId="{CC22DD76-F65D-4A57-96B0-7224B74E8ADC}" destId="{E4BCC86B-E196-49E4-9AD8-72E92DDF5D0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496054-32FB-4C9E-B588-DB12F48392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6922F2-E4D2-4EA2-B8D4-D5E97AF5AC08}">
      <dgm:prSet/>
      <dgm:spPr/>
      <dgm:t>
        <a:bodyPr/>
        <a:lstStyle/>
        <a:p>
          <a:pPr rtl="0"/>
          <a:r>
            <a:rPr lang="en-US" dirty="0" smtClean="0"/>
            <a:t>1) </a:t>
          </a:r>
          <a:r>
            <a:rPr lang="en-US" dirty="0" err="1" smtClean="0"/>
            <a:t>infinitiv</a:t>
          </a:r>
          <a:r>
            <a:rPr lang="en-US" dirty="0" smtClean="0"/>
            <a:t> – </a:t>
          </a:r>
          <a:r>
            <a:rPr lang="en-US" dirty="0" err="1" smtClean="0"/>
            <a:t>imenuje</a:t>
          </a:r>
          <a:r>
            <a:rPr lang="en-US" dirty="0" smtClean="0"/>
            <a:t> </a:t>
          </a:r>
          <a:r>
            <a:rPr lang="en-US" dirty="0" err="1" smtClean="0"/>
            <a:t>samo</a:t>
          </a:r>
          <a:r>
            <a:rPr lang="en-US" dirty="0" smtClean="0"/>
            <a:t> </a:t>
          </a:r>
          <a:r>
            <a:rPr lang="en-US" dirty="0" err="1" smtClean="0"/>
            <a:t>radnju</a:t>
          </a:r>
          <a:r>
            <a:rPr lang="en-US" dirty="0" smtClean="0"/>
            <a:t>, a ne </a:t>
          </a:r>
          <a:r>
            <a:rPr lang="en-US" dirty="0" err="1" smtClean="0"/>
            <a:t>kazuje</a:t>
          </a:r>
          <a:r>
            <a:rPr lang="en-US" dirty="0" smtClean="0"/>
            <a:t> </a:t>
          </a:r>
          <a:r>
            <a:rPr lang="en-US" dirty="0" err="1" smtClean="0"/>
            <a:t>ni</a:t>
          </a:r>
          <a:r>
            <a:rPr lang="en-US" dirty="0" smtClean="0"/>
            <a:t> lice, </a:t>
          </a:r>
          <a:r>
            <a:rPr lang="en-US" dirty="0" err="1" smtClean="0"/>
            <a:t>ni</a:t>
          </a:r>
          <a:r>
            <a:rPr lang="en-US" dirty="0" smtClean="0"/>
            <a:t> </a:t>
          </a:r>
          <a:r>
            <a:rPr lang="en-US" dirty="0" err="1" smtClean="0"/>
            <a:t>vr</a:t>
          </a:r>
          <a:r>
            <a:rPr lang="sr-Latn-ME" dirty="0" smtClean="0"/>
            <a:t>ij</a:t>
          </a:r>
          <a:r>
            <a:rPr lang="en-US" dirty="0" err="1" smtClean="0"/>
            <a:t>eme</a:t>
          </a:r>
          <a:r>
            <a:rPr lang="en-US" dirty="0" smtClean="0"/>
            <a:t>, </a:t>
          </a:r>
          <a:r>
            <a:rPr lang="en-US" dirty="0" err="1" smtClean="0"/>
            <a:t>ni</a:t>
          </a:r>
          <a:r>
            <a:rPr lang="en-US" dirty="0" smtClean="0"/>
            <a:t> </a:t>
          </a:r>
          <a:r>
            <a:rPr lang="en-US" dirty="0" err="1" smtClean="0"/>
            <a:t>način</a:t>
          </a:r>
          <a:r>
            <a:rPr lang="en-US" dirty="0" smtClean="0"/>
            <a:t> </a:t>
          </a:r>
          <a:r>
            <a:rPr lang="en-US" dirty="0" err="1" smtClean="0"/>
            <a:t>vršenja</a:t>
          </a:r>
          <a:r>
            <a:rPr lang="en-US" dirty="0" smtClean="0"/>
            <a:t> radnje;</a:t>
          </a:r>
          <a:endParaRPr lang="en-US" dirty="0"/>
        </a:p>
      </dgm:t>
    </dgm:pt>
    <dgm:pt modelId="{EB374AE4-299F-4059-9410-48731CC89A3D}" type="parTrans" cxnId="{DEC356E8-59F4-48AF-B04F-438816ABB861}">
      <dgm:prSet/>
      <dgm:spPr/>
      <dgm:t>
        <a:bodyPr/>
        <a:lstStyle/>
        <a:p>
          <a:endParaRPr lang="en-US"/>
        </a:p>
      </dgm:t>
    </dgm:pt>
    <dgm:pt modelId="{3965623B-5B9C-494F-B3CA-30AF22DA71F2}" type="sibTrans" cxnId="{DEC356E8-59F4-48AF-B04F-438816ABB861}">
      <dgm:prSet/>
      <dgm:spPr/>
      <dgm:t>
        <a:bodyPr/>
        <a:lstStyle/>
        <a:p>
          <a:endParaRPr lang="en-US"/>
        </a:p>
      </dgm:t>
    </dgm:pt>
    <dgm:pt modelId="{DD1BBD30-ECAB-4AA8-BB54-04956A23B17E}">
      <dgm:prSet/>
      <dgm:spPr/>
      <dgm:t>
        <a:bodyPr/>
        <a:lstStyle/>
        <a:p>
          <a:pPr rtl="0"/>
          <a:r>
            <a:rPr lang="sr-Latn-ME" dirty="0" smtClean="0"/>
            <a:t>gledati</a:t>
          </a:r>
          <a:endParaRPr lang="en-US" dirty="0"/>
        </a:p>
      </dgm:t>
    </dgm:pt>
    <dgm:pt modelId="{4846BD51-77FB-4DF0-A0E3-00DFD1995B23}" type="parTrans" cxnId="{18CF306E-5CD5-4C4C-9969-799CC0118636}">
      <dgm:prSet/>
      <dgm:spPr/>
      <dgm:t>
        <a:bodyPr/>
        <a:lstStyle/>
        <a:p>
          <a:endParaRPr lang="en-US"/>
        </a:p>
      </dgm:t>
    </dgm:pt>
    <dgm:pt modelId="{F4127844-26D3-4071-BE1F-C2A05CBD2FD5}" type="sibTrans" cxnId="{18CF306E-5CD5-4C4C-9969-799CC0118636}">
      <dgm:prSet/>
      <dgm:spPr/>
      <dgm:t>
        <a:bodyPr/>
        <a:lstStyle/>
        <a:p>
          <a:endParaRPr lang="en-US"/>
        </a:p>
      </dgm:t>
    </dgm:pt>
    <dgm:pt modelId="{FC7DE36B-BD80-46DE-A96A-3E6A978BB5A1}" type="pres">
      <dgm:prSet presAssocID="{2E496054-32FB-4C9E-B588-DB12F483927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FC933A-58CF-4615-AB67-A17474340726}" type="pres">
      <dgm:prSet presAssocID="{8B6922F2-E4D2-4EA2-B8D4-D5E97AF5AC0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7755A-828C-4932-AD81-2D9F23B4193C}" type="pres">
      <dgm:prSet presAssocID="{3965623B-5B9C-494F-B3CA-30AF22DA71F2}" presName="spacer" presStyleCnt="0"/>
      <dgm:spPr/>
    </dgm:pt>
    <dgm:pt modelId="{15997D52-3A62-46A3-9469-1C8A13A5ED5E}" type="pres">
      <dgm:prSet presAssocID="{DD1BBD30-ECAB-4AA8-BB54-04956A23B17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217A40-710E-4CD2-9770-7C46BB005344}" type="presOf" srcId="{DD1BBD30-ECAB-4AA8-BB54-04956A23B17E}" destId="{15997D52-3A62-46A3-9469-1C8A13A5ED5E}" srcOrd="0" destOrd="0" presId="urn:microsoft.com/office/officeart/2005/8/layout/vList2"/>
    <dgm:cxn modelId="{4A420EBB-9374-4A65-84C8-64CF728309FF}" type="presOf" srcId="{2E496054-32FB-4C9E-B588-DB12F4839273}" destId="{FC7DE36B-BD80-46DE-A96A-3E6A978BB5A1}" srcOrd="0" destOrd="0" presId="urn:microsoft.com/office/officeart/2005/8/layout/vList2"/>
    <dgm:cxn modelId="{3E06E258-D4E2-46DE-B3BB-7850425AA9EC}" type="presOf" srcId="{8B6922F2-E4D2-4EA2-B8D4-D5E97AF5AC08}" destId="{6DFC933A-58CF-4615-AB67-A17474340726}" srcOrd="0" destOrd="0" presId="urn:microsoft.com/office/officeart/2005/8/layout/vList2"/>
    <dgm:cxn modelId="{DEC356E8-59F4-48AF-B04F-438816ABB861}" srcId="{2E496054-32FB-4C9E-B588-DB12F4839273}" destId="{8B6922F2-E4D2-4EA2-B8D4-D5E97AF5AC08}" srcOrd="0" destOrd="0" parTransId="{EB374AE4-299F-4059-9410-48731CC89A3D}" sibTransId="{3965623B-5B9C-494F-B3CA-30AF22DA71F2}"/>
    <dgm:cxn modelId="{18CF306E-5CD5-4C4C-9969-799CC0118636}" srcId="{2E496054-32FB-4C9E-B588-DB12F4839273}" destId="{DD1BBD30-ECAB-4AA8-BB54-04956A23B17E}" srcOrd="1" destOrd="0" parTransId="{4846BD51-77FB-4DF0-A0E3-00DFD1995B23}" sibTransId="{F4127844-26D3-4071-BE1F-C2A05CBD2FD5}"/>
    <dgm:cxn modelId="{DE899B62-D8D3-42FF-9EBE-739CDEC3C839}" type="presParOf" srcId="{FC7DE36B-BD80-46DE-A96A-3E6A978BB5A1}" destId="{6DFC933A-58CF-4615-AB67-A17474340726}" srcOrd="0" destOrd="0" presId="urn:microsoft.com/office/officeart/2005/8/layout/vList2"/>
    <dgm:cxn modelId="{2EE8BFFA-E268-4C61-B065-83485D563151}" type="presParOf" srcId="{FC7DE36B-BD80-46DE-A96A-3E6A978BB5A1}" destId="{FB77755A-828C-4932-AD81-2D9F23B4193C}" srcOrd="1" destOrd="0" presId="urn:microsoft.com/office/officeart/2005/8/layout/vList2"/>
    <dgm:cxn modelId="{5B5E7E9D-F812-4ABD-A800-B95BED191CE5}" type="presParOf" srcId="{FC7DE36B-BD80-46DE-A96A-3E6A978BB5A1}" destId="{15997D52-3A62-46A3-9469-1C8A13A5ED5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4E16BF-C7CA-4E09-A222-6658979772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274970-73CC-4CA5-A432-5339A59763FD}">
      <dgm:prSet/>
      <dgm:spPr/>
      <dgm:t>
        <a:bodyPr/>
        <a:lstStyle/>
        <a:p>
          <a:pPr rtl="0"/>
          <a:r>
            <a:rPr lang="en-US" smtClean="0"/>
            <a:t>2) glagolski prid</a:t>
          </a:r>
          <a:r>
            <a:rPr lang="sr-Latn-ME" smtClean="0"/>
            <a:t>j</a:t>
          </a:r>
          <a:r>
            <a:rPr lang="en-US" smtClean="0"/>
            <a:t>ev radni – označava radnju koja se vršila ili izvršila u prošlosti;</a:t>
          </a:r>
          <a:endParaRPr lang="en-US"/>
        </a:p>
      </dgm:t>
    </dgm:pt>
    <dgm:pt modelId="{58AD4E53-CA76-427A-94FF-F3A48A90DC7B}" type="parTrans" cxnId="{D6841073-6129-4C63-889F-8260BC89F888}">
      <dgm:prSet/>
      <dgm:spPr/>
      <dgm:t>
        <a:bodyPr/>
        <a:lstStyle/>
        <a:p>
          <a:endParaRPr lang="en-US"/>
        </a:p>
      </dgm:t>
    </dgm:pt>
    <dgm:pt modelId="{2D761D72-E9A2-47C1-AD06-3C4DD7AD280C}" type="sibTrans" cxnId="{D6841073-6129-4C63-889F-8260BC89F888}">
      <dgm:prSet/>
      <dgm:spPr/>
      <dgm:t>
        <a:bodyPr/>
        <a:lstStyle/>
        <a:p>
          <a:endParaRPr lang="en-US"/>
        </a:p>
      </dgm:t>
    </dgm:pt>
    <dgm:pt modelId="{CE6AFC75-AF8C-4575-BE31-4925898452E3}">
      <dgm:prSet/>
      <dgm:spPr/>
      <dgm:t>
        <a:bodyPr/>
        <a:lstStyle/>
        <a:p>
          <a:pPr rtl="0"/>
          <a:r>
            <a:rPr lang="en-US" smtClean="0"/>
            <a:t>ima samo treće lice (jedn. / mn.):</a:t>
          </a:r>
          <a:endParaRPr lang="en-US"/>
        </a:p>
      </dgm:t>
    </dgm:pt>
    <dgm:pt modelId="{F6185EDF-1BB6-499E-9AE8-AA8F49C7DA00}" type="parTrans" cxnId="{2F38E826-1DEC-4F05-860B-57928F82A840}">
      <dgm:prSet/>
      <dgm:spPr/>
      <dgm:t>
        <a:bodyPr/>
        <a:lstStyle/>
        <a:p>
          <a:endParaRPr lang="en-US"/>
        </a:p>
      </dgm:t>
    </dgm:pt>
    <dgm:pt modelId="{305F56EA-E4D9-4255-ABDF-C185C7D35B83}" type="sibTrans" cxnId="{2F38E826-1DEC-4F05-860B-57928F82A840}">
      <dgm:prSet/>
      <dgm:spPr/>
      <dgm:t>
        <a:bodyPr/>
        <a:lstStyle/>
        <a:p>
          <a:endParaRPr lang="en-US"/>
        </a:p>
      </dgm:t>
    </dgm:pt>
    <dgm:pt modelId="{E860C3B5-58B9-4A83-876E-FFAF86ADBC33}">
      <dgm:prSet/>
      <dgm:spPr/>
      <dgm:t>
        <a:bodyPr/>
        <a:lstStyle/>
        <a:p>
          <a:pPr rtl="0"/>
          <a:r>
            <a:rPr lang="en-US" smtClean="0"/>
            <a:t>– muški rod: gledao / gledali,</a:t>
          </a:r>
          <a:endParaRPr lang="en-US"/>
        </a:p>
      </dgm:t>
    </dgm:pt>
    <dgm:pt modelId="{70061CC7-DA56-4940-A2A8-70C8998534AC}" type="parTrans" cxnId="{FC3FFCD0-C73D-4531-847A-828D5FD5860C}">
      <dgm:prSet/>
      <dgm:spPr/>
      <dgm:t>
        <a:bodyPr/>
        <a:lstStyle/>
        <a:p>
          <a:endParaRPr lang="en-US"/>
        </a:p>
      </dgm:t>
    </dgm:pt>
    <dgm:pt modelId="{F5808FA1-115A-4E62-B763-C248AFC615AF}" type="sibTrans" cxnId="{FC3FFCD0-C73D-4531-847A-828D5FD5860C}">
      <dgm:prSet/>
      <dgm:spPr/>
      <dgm:t>
        <a:bodyPr/>
        <a:lstStyle/>
        <a:p>
          <a:endParaRPr lang="en-US"/>
        </a:p>
      </dgm:t>
    </dgm:pt>
    <dgm:pt modelId="{8C8D9A89-6E9F-4E2A-84ED-D1B74C8112E7}">
      <dgm:prSet/>
      <dgm:spPr/>
      <dgm:t>
        <a:bodyPr/>
        <a:lstStyle/>
        <a:p>
          <a:pPr rtl="0"/>
          <a:r>
            <a:rPr lang="en-US" smtClean="0"/>
            <a:t>– ženski rod: gledala / gledale,</a:t>
          </a:r>
          <a:endParaRPr lang="en-US"/>
        </a:p>
      </dgm:t>
    </dgm:pt>
    <dgm:pt modelId="{6192B9DE-CA43-4709-A1CD-686D1A2DA328}" type="parTrans" cxnId="{E3453716-C61C-46C4-8D1E-1A201ED72DCD}">
      <dgm:prSet/>
      <dgm:spPr/>
      <dgm:t>
        <a:bodyPr/>
        <a:lstStyle/>
        <a:p>
          <a:endParaRPr lang="en-US"/>
        </a:p>
      </dgm:t>
    </dgm:pt>
    <dgm:pt modelId="{8DD73B2E-D9B7-4965-8093-69FF72E34D24}" type="sibTrans" cxnId="{E3453716-C61C-46C4-8D1E-1A201ED72DCD}">
      <dgm:prSet/>
      <dgm:spPr/>
      <dgm:t>
        <a:bodyPr/>
        <a:lstStyle/>
        <a:p>
          <a:endParaRPr lang="en-US"/>
        </a:p>
      </dgm:t>
    </dgm:pt>
    <dgm:pt modelId="{1FDCA22C-AB2A-4579-AD03-133A00B3E984}">
      <dgm:prSet/>
      <dgm:spPr/>
      <dgm:t>
        <a:bodyPr/>
        <a:lstStyle/>
        <a:p>
          <a:pPr rtl="0"/>
          <a:r>
            <a:rPr lang="en-US" smtClean="0"/>
            <a:t>– srednji rod: gledalo / gledala.</a:t>
          </a:r>
          <a:endParaRPr lang="en-US"/>
        </a:p>
      </dgm:t>
    </dgm:pt>
    <dgm:pt modelId="{736D9BE9-BB70-427F-8E6E-9CD0975380C2}" type="parTrans" cxnId="{E0A3BBC6-5162-4185-8A1A-49E3B86BB3B5}">
      <dgm:prSet/>
      <dgm:spPr/>
      <dgm:t>
        <a:bodyPr/>
        <a:lstStyle/>
        <a:p>
          <a:endParaRPr lang="en-US"/>
        </a:p>
      </dgm:t>
    </dgm:pt>
    <dgm:pt modelId="{4793EDAC-1645-480E-84DD-EC0066B455F8}" type="sibTrans" cxnId="{E0A3BBC6-5162-4185-8A1A-49E3B86BB3B5}">
      <dgm:prSet/>
      <dgm:spPr/>
      <dgm:t>
        <a:bodyPr/>
        <a:lstStyle/>
        <a:p>
          <a:endParaRPr lang="en-US"/>
        </a:p>
      </dgm:t>
    </dgm:pt>
    <dgm:pt modelId="{1BFBBB7B-3966-46A7-AFBF-DD489D07D41A}" type="pres">
      <dgm:prSet presAssocID="{064E16BF-C7CA-4E09-A222-6658979772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C1D375-E72F-48B5-A6E7-D31894FC352A}" type="pres">
      <dgm:prSet presAssocID="{B7274970-73CC-4CA5-A432-5339A59763F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C35A9-162D-409D-BF08-3069FDA431E4}" type="pres">
      <dgm:prSet presAssocID="{2D761D72-E9A2-47C1-AD06-3C4DD7AD280C}" presName="spacer" presStyleCnt="0"/>
      <dgm:spPr/>
    </dgm:pt>
    <dgm:pt modelId="{70EDF0BD-A7ED-473D-956F-D3E9FB267914}" type="pres">
      <dgm:prSet presAssocID="{CE6AFC75-AF8C-4575-BE31-4925898452E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AD013-460B-43E1-A5CA-826F9623B96D}" type="pres">
      <dgm:prSet presAssocID="{305F56EA-E4D9-4255-ABDF-C185C7D35B83}" presName="spacer" presStyleCnt="0"/>
      <dgm:spPr/>
    </dgm:pt>
    <dgm:pt modelId="{19266895-C884-48F1-84ED-D38F190428D3}" type="pres">
      <dgm:prSet presAssocID="{E860C3B5-58B9-4A83-876E-FFAF86ADBC3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C222C-A0A2-4668-A1C9-F5F584A2C234}" type="pres">
      <dgm:prSet presAssocID="{F5808FA1-115A-4E62-B763-C248AFC615AF}" presName="spacer" presStyleCnt="0"/>
      <dgm:spPr/>
    </dgm:pt>
    <dgm:pt modelId="{55F38320-CD9C-4076-8E6C-06024E260DA2}" type="pres">
      <dgm:prSet presAssocID="{8C8D9A89-6E9F-4E2A-84ED-D1B74C8112E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35654-7765-4B8A-AA50-C506476C3448}" type="pres">
      <dgm:prSet presAssocID="{8DD73B2E-D9B7-4965-8093-69FF72E34D24}" presName="spacer" presStyleCnt="0"/>
      <dgm:spPr/>
    </dgm:pt>
    <dgm:pt modelId="{7464F3E6-B555-498C-B74C-383A5FE51998}" type="pres">
      <dgm:prSet presAssocID="{1FDCA22C-AB2A-4579-AD03-133A00B3E98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DCDAA9-E0A5-4225-ABD3-5239B1302E24}" type="presOf" srcId="{CE6AFC75-AF8C-4575-BE31-4925898452E3}" destId="{70EDF0BD-A7ED-473D-956F-D3E9FB267914}" srcOrd="0" destOrd="0" presId="urn:microsoft.com/office/officeart/2005/8/layout/vList2"/>
    <dgm:cxn modelId="{FC3FFCD0-C73D-4531-847A-828D5FD5860C}" srcId="{064E16BF-C7CA-4E09-A222-6658979772B6}" destId="{E860C3B5-58B9-4A83-876E-FFAF86ADBC33}" srcOrd="2" destOrd="0" parTransId="{70061CC7-DA56-4940-A2A8-70C8998534AC}" sibTransId="{F5808FA1-115A-4E62-B763-C248AFC615AF}"/>
    <dgm:cxn modelId="{E3453716-C61C-46C4-8D1E-1A201ED72DCD}" srcId="{064E16BF-C7CA-4E09-A222-6658979772B6}" destId="{8C8D9A89-6E9F-4E2A-84ED-D1B74C8112E7}" srcOrd="3" destOrd="0" parTransId="{6192B9DE-CA43-4709-A1CD-686D1A2DA328}" sibTransId="{8DD73B2E-D9B7-4965-8093-69FF72E34D24}"/>
    <dgm:cxn modelId="{25F8249C-A928-4884-9316-1EC887988E7B}" type="presOf" srcId="{1FDCA22C-AB2A-4579-AD03-133A00B3E984}" destId="{7464F3E6-B555-498C-B74C-383A5FE51998}" srcOrd="0" destOrd="0" presId="urn:microsoft.com/office/officeart/2005/8/layout/vList2"/>
    <dgm:cxn modelId="{472E257A-8611-47F1-95E4-A34F4139F187}" type="presOf" srcId="{E860C3B5-58B9-4A83-876E-FFAF86ADBC33}" destId="{19266895-C884-48F1-84ED-D38F190428D3}" srcOrd="0" destOrd="0" presId="urn:microsoft.com/office/officeart/2005/8/layout/vList2"/>
    <dgm:cxn modelId="{94E432AD-16AE-4A63-A888-81EB4CD10244}" type="presOf" srcId="{064E16BF-C7CA-4E09-A222-6658979772B6}" destId="{1BFBBB7B-3966-46A7-AFBF-DD489D07D41A}" srcOrd="0" destOrd="0" presId="urn:microsoft.com/office/officeart/2005/8/layout/vList2"/>
    <dgm:cxn modelId="{E0A3BBC6-5162-4185-8A1A-49E3B86BB3B5}" srcId="{064E16BF-C7CA-4E09-A222-6658979772B6}" destId="{1FDCA22C-AB2A-4579-AD03-133A00B3E984}" srcOrd="4" destOrd="0" parTransId="{736D9BE9-BB70-427F-8E6E-9CD0975380C2}" sibTransId="{4793EDAC-1645-480E-84DD-EC0066B455F8}"/>
    <dgm:cxn modelId="{D6841073-6129-4C63-889F-8260BC89F888}" srcId="{064E16BF-C7CA-4E09-A222-6658979772B6}" destId="{B7274970-73CC-4CA5-A432-5339A59763FD}" srcOrd="0" destOrd="0" parTransId="{58AD4E53-CA76-427A-94FF-F3A48A90DC7B}" sibTransId="{2D761D72-E9A2-47C1-AD06-3C4DD7AD280C}"/>
    <dgm:cxn modelId="{2F38E826-1DEC-4F05-860B-57928F82A840}" srcId="{064E16BF-C7CA-4E09-A222-6658979772B6}" destId="{CE6AFC75-AF8C-4575-BE31-4925898452E3}" srcOrd="1" destOrd="0" parTransId="{F6185EDF-1BB6-499E-9AE8-AA8F49C7DA00}" sibTransId="{305F56EA-E4D9-4255-ABDF-C185C7D35B83}"/>
    <dgm:cxn modelId="{49A9B882-BD3A-43F5-A292-BD6E4362CF8D}" type="presOf" srcId="{8C8D9A89-6E9F-4E2A-84ED-D1B74C8112E7}" destId="{55F38320-CD9C-4076-8E6C-06024E260DA2}" srcOrd="0" destOrd="0" presId="urn:microsoft.com/office/officeart/2005/8/layout/vList2"/>
    <dgm:cxn modelId="{B11DC409-79D0-4106-9605-B9084A7A1BD1}" type="presOf" srcId="{B7274970-73CC-4CA5-A432-5339A59763FD}" destId="{3BC1D375-E72F-48B5-A6E7-D31894FC352A}" srcOrd="0" destOrd="0" presId="urn:microsoft.com/office/officeart/2005/8/layout/vList2"/>
    <dgm:cxn modelId="{CF5900A0-AC65-4B1C-B8FD-16B4EC5F92AB}" type="presParOf" srcId="{1BFBBB7B-3966-46A7-AFBF-DD489D07D41A}" destId="{3BC1D375-E72F-48B5-A6E7-D31894FC352A}" srcOrd="0" destOrd="0" presId="urn:microsoft.com/office/officeart/2005/8/layout/vList2"/>
    <dgm:cxn modelId="{9E19581C-45D4-498D-8B7A-7BF578B8E80C}" type="presParOf" srcId="{1BFBBB7B-3966-46A7-AFBF-DD489D07D41A}" destId="{7BEC35A9-162D-409D-BF08-3069FDA431E4}" srcOrd="1" destOrd="0" presId="urn:microsoft.com/office/officeart/2005/8/layout/vList2"/>
    <dgm:cxn modelId="{B9A758A4-7012-4535-98C5-F3AF2B2E4A83}" type="presParOf" srcId="{1BFBBB7B-3966-46A7-AFBF-DD489D07D41A}" destId="{70EDF0BD-A7ED-473D-956F-D3E9FB267914}" srcOrd="2" destOrd="0" presId="urn:microsoft.com/office/officeart/2005/8/layout/vList2"/>
    <dgm:cxn modelId="{5043210F-4FC1-4F26-8698-1B015F9DA9CC}" type="presParOf" srcId="{1BFBBB7B-3966-46A7-AFBF-DD489D07D41A}" destId="{C4FAD013-460B-43E1-A5CA-826F9623B96D}" srcOrd="3" destOrd="0" presId="urn:microsoft.com/office/officeart/2005/8/layout/vList2"/>
    <dgm:cxn modelId="{B2169C4C-FE31-4476-A4F4-9D9918D31AC9}" type="presParOf" srcId="{1BFBBB7B-3966-46A7-AFBF-DD489D07D41A}" destId="{19266895-C884-48F1-84ED-D38F190428D3}" srcOrd="4" destOrd="0" presId="urn:microsoft.com/office/officeart/2005/8/layout/vList2"/>
    <dgm:cxn modelId="{F38B2388-7ED4-4040-81A2-4CA28460EC57}" type="presParOf" srcId="{1BFBBB7B-3966-46A7-AFBF-DD489D07D41A}" destId="{04CC222C-A0A2-4668-A1C9-F5F584A2C234}" srcOrd="5" destOrd="0" presId="urn:microsoft.com/office/officeart/2005/8/layout/vList2"/>
    <dgm:cxn modelId="{AA1F7B29-D926-47C3-A8A7-0B84583F6B25}" type="presParOf" srcId="{1BFBBB7B-3966-46A7-AFBF-DD489D07D41A}" destId="{55F38320-CD9C-4076-8E6C-06024E260DA2}" srcOrd="6" destOrd="0" presId="urn:microsoft.com/office/officeart/2005/8/layout/vList2"/>
    <dgm:cxn modelId="{7E9FE970-D297-474D-8C8E-CA6CA9810492}" type="presParOf" srcId="{1BFBBB7B-3966-46A7-AFBF-DD489D07D41A}" destId="{D0035654-7765-4B8A-AA50-C506476C3448}" srcOrd="7" destOrd="0" presId="urn:microsoft.com/office/officeart/2005/8/layout/vList2"/>
    <dgm:cxn modelId="{208B2883-F678-4C36-8126-43EA3DA9F240}" type="presParOf" srcId="{1BFBBB7B-3966-46A7-AFBF-DD489D07D41A}" destId="{7464F3E6-B555-498C-B74C-383A5FE5199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0431F2-1AEC-45E3-92E8-ADE8549A1FE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E11A13-F8BF-458C-94DD-524097B3226C}">
      <dgm:prSet/>
      <dgm:spPr/>
      <dgm:t>
        <a:bodyPr/>
        <a:lstStyle/>
        <a:p>
          <a:pPr rtl="0"/>
          <a:r>
            <a:rPr lang="en-US" smtClean="0"/>
            <a:t>3) glagolski prid</a:t>
          </a:r>
          <a:r>
            <a:rPr lang="sr-Latn-ME" smtClean="0"/>
            <a:t>j</a:t>
          </a:r>
          <a:r>
            <a:rPr lang="en-US" smtClean="0"/>
            <a:t>ev trpni – označava da je na nekome ili nečemu vršena ili izvršena neka radnja;</a:t>
          </a:r>
          <a:endParaRPr lang="en-US"/>
        </a:p>
      </dgm:t>
    </dgm:pt>
    <dgm:pt modelId="{B28F7095-90F3-4D07-B016-F659EC7881B8}" type="parTrans" cxnId="{FB608B2B-C2BD-4E7D-8B8E-BE1A55C7CC5A}">
      <dgm:prSet/>
      <dgm:spPr/>
      <dgm:t>
        <a:bodyPr/>
        <a:lstStyle/>
        <a:p>
          <a:endParaRPr lang="en-US"/>
        </a:p>
      </dgm:t>
    </dgm:pt>
    <dgm:pt modelId="{530D9CD3-580B-4DBB-8405-6D4191F9C588}" type="sibTrans" cxnId="{FB608B2B-C2BD-4E7D-8B8E-BE1A55C7CC5A}">
      <dgm:prSet/>
      <dgm:spPr/>
      <dgm:t>
        <a:bodyPr/>
        <a:lstStyle/>
        <a:p>
          <a:endParaRPr lang="en-US"/>
        </a:p>
      </dgm:t>
    </dgm:pt>
    <dgm:pt modelId="{1E347CEC-4BE9-4D1B-8CB5-36F693D1DF81}">
      <dgm:prSet/>
      <dgm:spPr/>
      <dgm:t>
        <a:bodyPr/>
        <a:lstStyle/>
        <a:p>
          <a:pPr rtl="0"/>
          <a:r>
            <a:rPr lang="en-US" smtClean="0"/>
            <a:t>a) ima samo treće lice (jedn. / mn.):</a:t>
          </a:r>
          <a:endParaRPr lang="en-US"/>
        </a:p>
      </dgm:t>
    </dgm:pt>
    <dgm:pt modelId="{6DF545F5-038B-4014-8D90-C6B1C6DDA5AC}" type="parTrans" cxnId="{AF57344B-6542-4867-8582-01BFF2C80DE0}">
      <dgm:prSet/>
      <dgm:spPr/>
      <dgm:t>
        <a:bodyPr/>
        <a:lstStyle/>
        <a:p>
          <a:endParaRPr lang="en-US"/>
        </a:p>
      </dgm:t>
    </dgm:pt>
    <dgm:pt modelId="{45A4A82D-C55D-43E3-8B4E-C9D31CDB8606}" type="sibTrans" cxnId="{AF57344B-6542-4867-8582-01BFF2C80DE0}">
      <dgm:prSet/>
      <dgm:spPr/>
      <dgm:t>
        <a:bodyPr/>
        <a:lstStyle/>
        <a:p>
          <a:endParaRPr lang="en-US"/>
        </a:p>
      </dgm:t>
    </dgm:pt>
    <dgm:pt modelId="{D5910AE9-3695-4D22-AF17-2A725F52E78C}">
      <dgm:prSet/>
      <dgm:spPr/>
      <dgm:t>
        <a:bodyPr/>
        <a:lstStyle/>
        <a:p>
          <a:pPr rtl="0"/>
          <a:r>
            <a:rPr lang="en-US" smtClean="0"/>
            <a:t>– muški rod: gledan / gledani,</a:t>
          </a:r>
          <a:endParaRPr lang="en-US"/>
        </a:p>
      </dgm:t>
    </dgm:pt>
    <dgm:pt modelId="{78ADBD2C-8702-4A16-BDC2-F29A29B43D90}" type="parTrans" cxnId="{05F813EB-5820-48CF-A3B0-5794D65FCDA5}">
      <dgm:prSet/>
      <dgm:spPr/>
      <dgm:t>
        <a:bodyPr/>
        <a:lstStyle/>
        <a:p>
          <a:endParaRPr lang="en-US"/>
        </a:p>
      </dgm:t>
    </dgm:pt>
    <dgm:pt modelId="{8ED3FEB6-D582-47E8-A907-DF00D706422D}" type="sibTrans" cxnId="{05F813EB-5820-48CF-A3B0-5794D65FCDA5}">
      <dgm:prSet/>
      <dgm:spPr/>
      <dgm:t>
        <a:bodyPr/>
        <a:lstStyle/>
        <a:p>
          <a:endParaRPr lang="en-US"/>
        </a:p>
      </dgm:t>
    </dgm:pt>
    <dgm:pt modelId="{2BFC6868-6D66-4034-A56D-7FB096F99E29}">
      <dgm:prSet/>
      <dgm:spPr/>
      <dgm:t>
        <a:bodyPr/>
        <a:lstStyle/>
        <a:p>
          <a:pPr rtl="0"/>
          <a:r>
            <a:rPr lang="en-US" smtClean="0"/>
            <a:t>– ženski rod: gledana / gledane,</a:t>
          </a:r>
          <a:endParaRPr lang="en-US"/>
        </a:p>
      </dgm:t>
    </dgm:pt>
    <dgm:pt modelId="{2D2849D4-85ED-4546-801D-071162DE9BE7}" type="parTrans" cxnId="{B0A4C879-A88D-408E-9340-866F3FD9607F}">
      <dgm:prSet/>
      <dgm:spPr/>
      <dgm:t>
        <a:bodyPr/>
        <a:lstStyle/>
        <a:p>
          <a:endParaRPr lang="en-US"/>
        </a:p>
      </dgm:t>
    </dgm:pt>
    <dgm:pt modelId="{BA5C85AB-EFBF-4293-B8BE-E28FCD73FEBA}" type="sibTrans" cxnId="{B0A4C879-A88D-408E-9340-866F3FD9607F}">
      <dgm:prSet/>
      <dgm:spPr/>
      <dgm:t>
        <a:bodyPr/>
        <a:lstStyle/>
        <a:p>
          <a:endParaRPr lang="en-US"/>
        </a:p>
      </dgm:t>
    </dgm:pt>
    <dgm:pt modelId="{C0AA73A0-8C52-4AA8-97E3-5381FE08A70F}">
      <dgm:prSet/>
      <dgm:spPr/>
      <dgm:t>
        <a:bodyPr/>
        <a:lstStyle/>
        <a:p>
          <a:pPr rtl="0"/>
          <a:r>
            <a:rPr lang="en-US" smtClean="0"/>
            <a:t>– srednji rod: gledano / gledana.</a:t>
          </a:r>
          <a:endParaRPr lang="en-US"/>
        </a:p>
      </dgm:t>
    </dgm:pt>
    <dgm:pt modelId="{152AC74D-4661-4206-9ED4-3C3140072ACA}" type="parTrans" cxnId="{E7F361CE-9655-46EC-8624-325237B9B2E2}">
      <dgm:prSet/>
      <dgm:spPr/>
      <dgm:t>
        <a:bodyPr/>
        <a:lstStyle/>
        <a:p>
          <a:endParaRPr lang="en-US"/>
        </a:p>
      </dgm:t>
    </dgm:pt>
    <dgm:pt modelId="{13C8621B-550D-4CCC-9635-05812045B492}" type="sibTrans" cxnId="{E7F361CE-9655-46EC-8624-325237B9B2E2}">
      <dgm:prSet/>
      <dgm:spPr/>
      <dgm:t>
        <a:bodyPr/>
        <a:lstStyle/>
        <a:p>
          <a:endParaRPr lang="en-US"/>
        </a:p>
      </dgm:t>
    </dgm:pt>
    <dgm:pt modelId="{01F76EBE-A887-4913-A4E4-0F5C6913ACC6}" type="pres">
      <dgm:prSet presAssocID="{1E0431F2-1AEC-45E3-92E8-ADE8549A1FE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FFAEE7-2F99-45EA-B771-B2E1255B8E39}" type="pres">
      <dgm:prSet presAssocID="{F1E11A13-F8BF-458C-94DD-524097B3226C}" presName="circle1" presStyleLbl="node1" presStyleIdx="0" presStyleCnt="5"/>
      <dgm:spPr/>
    </dgm:pt>
    <dgm:pt modelId="{1186A80F-29C8-4A5A-8D40-C1070D933618}" type="pres">
      <dgm:prSet presAssocID="{F1E11A13-F8BF-458C-94DD-524097B3226C}" presName="space" presStyleCnt="0"/>
      <dgm:spPr/>
    </dgm:pt>
    <dgm:pt modelId="{2F5FE3C4-89AB-4A55-B297-CC80B30BA56B}" type="pres">
      <dgm:prSet presAssocID="{F1E11A13-F8BF-458C-94DD-524097B3226C}" presName="rect1" presStyleLbl="alignAcc1" presStyleIdx="0" presStyleCnt="5"/>
      <dgm:spPr/>
      <dgm:t>
        <a:bodyPr/>
        <a:lstStyle/>
        <a:p>
          <a:endParaRPr lang="en-US"/>
        </a:p>
      </dgm:t>
    </dgm:pt>
    <dgm:pt modelId="{547B441D-4BCF-4F7E-B723-C52F7452C2C2}" type="pres">
      <dgm:prSet presAssocID="{1E347CEC-4BE9-4D1B-8CB5-36F693D1DF81}" presName="vertSpace2" presStyleLbl="node1" presStyleIdx="0" presStyleCnt="5"/>
      <dgm:spPr/>
    </dgm:pt>
    <dgm:pt modelId="{CD1865F0-1470-4EBA-B47E-5063A31D050F}" type="pres">
      <dgm:prSet presAssocID="{1E347CEC-4BE9-4D1B-8CB5-36F693D1DF81}" presName="circle2" presStyleLbl="node1" presStyleIdx="1" presStyleCnt="5"/>
      <dgm:spPr/>
    </dgm:pt>
    <dgm:pt modelId="{B7E4D483-7BA8-4296-BA47-A3DC8027B5D7}" type="pres">
      <dgm:prSet presAssocID="{1E347CEC-4BE9-4D1B-8CB5-36F693D1DF81}" presName="rect2" presStyleLbl="alignAcc1" presStyleIdx="1" presStyleCnt="5"/>
      <dgm:spPr/>
      <dgm:t>
        <a:bodyPr/>
        <a:lstStyle/>
        <a:p>
          <a:endParaRPr lang="en-US"/>
        </a:p>
      </dgm:t>
    </dgm:pt>
    <dgm:pt modelId="{0BFBF90E-3571-4818-9E95-08F4AE90F76E}" type="pres">
      <dgm:prSet presAssocID="{D5910AE9-3695-4D22-AF17-2A725F52E78C}" presName="vertSpace3" presStyleLbl="node1" presStyleIdx="1" presStyleCnt="5"/>
      <dgm:spPr/>
    </dgm:pt>
    <dgm:pt modelId="{BA73B991-1E70-4F6C-B8B2-CD721FFDF209}" type="pres">
      <dgm:prSet presAssocID="{D5910AE9-3695-4D22-AF17-2A725F52E78C}" presName="circle3" presStyleLbl="node1" presStyleIdx="2" presStyleCnt="5"/>
      <dgm:spPr/>
    </dgm:pt>
    <dgm:pt modelId="{01EB6B7C-E9A9-4C0D-915E-10D80E76D58E}" type="pres">
      <dgm:prSet presAssocID="{D5910AE9-3695-4D22-AF17-2A725F52E78C}" presName="rect3" presStyleLbl="alignAcc1" presStyleIdx="2" presStyleCnt="5"/>
      <dgm:spPr/>
      <dgm:t>
        <a:bodyPr/>
        <a:lstStyle/>
        <a:p>
          <a:endParaRPr lang="en-US"/>
        </a:p>
      </dgm:t>
    </dgm:pt>
    <dgm:pt modelId="{9BC246DB-B2FE-439A-ADAB-F82AA7F8F582}" type="pres">
      <dgm:prSet presAssocID="{2BFC6868-6D66-4034-A56D-7FB096F99E29}" presName="vertSpace4" presStyleLbl="node1" presStyleIdx="2" presStyleCnt="5"/>
      <dgm:spPr/>
    </dgm:pt>
    <dgm:pt modelId="{445B0A56-5860-4463-9242-797A307B3D4B}" type="pres">
      <dgm:prSet presAssocID="{2BFC6868-6D66-4034-A56D-7FB096F99E29}" presName="circle4" presStyleLbl="node1" presStyleIdx="3" presStyleCnt="5"/>
      <dgm:spPr/>
    </dgm:pt>
    <dgm:pt modelId="{070C1255-BDBA-4506-BD93-289E03B961AC}" type="pres">
      <dgm:prSet presAssocID="{2BFC6868-6D66-4034-A56D-7FB096F99E29}" presName="rect4" presStyleLbl="alignAcc1" presStyleIdx="3" presStyleCnt="5"/>
      <dgm:spPr/>
      <dgm:t>
        <a:bodyPr/>
        <a:lstStyle/>
        <a:p>
          <a:endParaRPr lang="en-US"/>
        </a:p>
      </dgm:t>
    </dgm:pt>
    <dgm:pt modelId="{6AD240C3-C8A8-4C4D-BD8F-DD48F8274647}" type="pres">
      <dgm:prSet presAssocID="{C0AA73A0-8C52-4AA8-97E3-5381FE08A70F}" presName="vertSpace5" presStyleLbl="node1" presStyleIdx="3" presStyleCnt="5"/>
      <dgm:spPr/>
    </dgm:pt>
    <dgm:pt modelId="{BDC5875E-B6FC-4B47-AEF5-AA517F42634B}" type="pres">
      <dgm:prSet presAssocID="{C0AA73A0-8C52-4AA8-97E3-5381FE08A70F}" presName="circle5" presStyleLbl="node1" presStyleIdx="4" presStyleCnt="5"/>
      <dgm:spPr/>
    </dgm:pt>
    <dgm:pt modelId="{B4911D77-8C9A-4338-B154-0B2C8AC6843C}" type="pres">
      <dgm:prSet presAssocID="{C0AA73A0-8C52-4AA8-97E3-5381FE08A70F}" presName="rect5" presStyleLbl="alignAcc1" presStyleIdx="4" presStyleCnt="5"/>
      <dgm:spPr/>
      <dgm:t>
        <a:bodyPr/>
        <a:lstStyle/>
        <a:p>
          <a:endParaRPr lang="en-US"/>
        </a:p>
      </dgm:t>
    </dgm:pt>
    <dgm:pt modelId="{67935241-53EF-435C-8167-7DC5FEA57CEC}" type="pres">
      <dgm:prSet presAssocID="{F1E11A13-F8BF-458C-94DD-524097B3226C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323CDB-435E-4EF6-86CA-5863EEA64819}" type="pres">
      <dgm:prSet presAssocID="{1E347CEC-4BE9-4D1B-8CB5-36F693D1DF81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A9744-CC0B-44C4-8891-475C9203E548}" type="pres">
      <dgm:prSet presAssocID="{D5910AE9-3695-4D22-AF17-2A725F52E78C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BEAF4-F454-4D3E-B570-C2425AE1D4A8}" type="pres">
      <dgm:prSet presAssocID="{2BFC6868-6D66-4034-A56D-7FB096F99E29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DA0ED-67F8-42FF-B15B-9469C6ACCD98}" type="pres">
      <dgm:prSet presAssocID="{C0AA73A0-8C52-4AA8-97E3-5381FE08A70F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A4C879-A88D-408E-9340-866F3FD9607F}" srcId="{1E0431F2-1AEC-45E3-92E8-ADE8549A1FE8}" destId="{2BFC6868-6D66-4034-A56D-7FB096F99E29}" srcOrd="3" destOrd="0" parTransId="{2D2849D4-85ED-4546-801D-071162DE9BE7}" sibTransId="{BA5C85AB-EFBF-4293-B8BE-E28FCD73FEBA}"/>
    <dgm:cxn modelId="{6834E5B6-AFE4-4F94-9A90-48C5C920B8D6}" type="presOf" srcId="{F1E11A13-F8BF-458C-94DD-524097B3226C}" destId="{2F5FE3C4-89AB-4A55-B297-CC80B30BA56B}" srcOrd="0" destOrd="0" presId="urn:microsoft.com/office/officeart/2005/8/layout/target3"/>
    <dgm:cxn modelId="{5B11F275-9D97-49E4-8E4A-FF152C373F7E}" type="presOf" srcId="{D5910AE9-3695-4D22-AF17-2A725F52E78C}" destId="{4BFA9744-CC0B-44C4-8891-475C9203E548}" srcOrd="1" destOrd="0" presId="urn:microsoft.com/office/officeart/2005/8/layout/target3"/>
    <dgm:cxn modelId="{60FBA8EC-EA56-4E92-8521-0F65A8D9853F}" type="presOf" srcId="{D5910AE9-3695-4D22-AF17-2A725F52E78C}" destId="{01EB6B7C-E9A9-4C0D-915E-10D80E76D58E}" srcOrd="0" destOrd="0" presId="urn:microsoft.com/office/officeart/2005/8/layout/target3"/>
    <dgm:cxn modelId="{390FC56E-D4FF-435A-A7E1-F55CAC14BA29}" type="presOf" srcId="{2BFC6868-6D66-4034-A56D-7FB096F99E29}" destId="{070C1255-BDBA-4506-BD93-289E03B961AC}" srcOrd="0" destOrd="0" presId="urn:microsoft.com/office/officeart/2005/8/layout/target3"/>
    <dgm:cxn modelId="{E47007C2-58CF-4394-B146-D441F3753C2D}" type="presOf" srcId="{C0AA73A0-8C52-4AA8-97E3-5381FE08A70F}" destId="{35BDA0ED-67F8-42FF-B15B-9469C6ACCD98}" srcOrd="1" destOrd="0" presId="urn:microsoft.com/office/officeart/2005/8/layout/target3"/>
    <dgm:cxn modelId="{7F3A0680-B2F1-4E0C-A7BB-A6803A19319C}" type="presOf" srcId="{C0AA73A0-8C52-4AA8-97E3-5381FE08A70F}" destId="{B4911D77-8C9A-4338-B154-0B2C8AC6843C}" srcOrd="0" destOrd="0" presId="urn:microsoft.com/office/officeart/2005/8/layout/target3"/>
    <dgm:cxn modelId="{C58FD0F1-4957-43A4-B030-E6DB73777725}" type="presOf" srcId="{F1E11A13-F8BF-458C-94DD-524097B3226C}" destId="{67935241-53EF-435C-8167-7DC5FEA57CEC}" srcOrd="1" destOrd="0" presId="urn:microsoft.com/office/officeart/2005/8/layout/target3"/>
    <dgm:cxn modelId="{5C5AECE5-2773-4335-9E32-E4F7799ED8BC}" type="presOf" srcId="{2BFC6868-6D66-4034-A56D-7FB096F99E29}" destId="{8CCBEAF4-F454-4D3E-B570-C2425AE1D4A8}" srcOrd="1" destOrd="0" presId="urn:microsoft.com/office/officeart/2005/8/layout/target3"/>
    <dgm:cxn modelId="{05F813EB-5820-48CF-A3B0-5794D65FCDA5}" srcId="{1E0431F2-1AEC-45E3-92E8-ADE8549A1FE8}" destId="{D5910AE9-3695-4D22-AF17-2A725F52E78C}" srcOrd="2" destOrd="0" parTransId="{78ADBD2C-8702-4A16-BDC2-F29A29B43D90}" sibTransId="{8ED3FEB6-D582-47E8-A907-DF00D706422D}"/>
    <dgm:cxn modelId="{FB608B2B-C2BD-4E7D-8B8E-BE1A55C7CC5A}" srcId="{1E0431F2-1AEC-45E3-92E8-ADE8549A1FE8}" destId="{F1E11A13-F8BF-458C-94DD-524097B3226C}" srcOrd="0" destOrd="0" parTransId="{B28F7095-90F3-4D07-B016-F659EC7881B8}" sibTransId="{530D9CD3-580B-4DBB-8405-6D4191F9C588}"/>
    <dgm:cxn modelId="{7648C93C-28A9-42BB-803F-84CAFE7C5AEE}" type="presOf" srcId="{1E347CEC-4BE9-4D1B-8CB5-36F693D1DF81}" destId="{84323CDB-435E-4EF6-86CA-5863EEA64819}" srcOrd="1" destOrd="0" presId="urn:microsoft.com/office/officeart/2005/8/layout/target3"/>
    <dgm:cxn modelId="{3145EC16-925A-4688-A29D-B24F9F0DF278}" type="presOf" srcId="{1E347CEC-4BE9-4D1B-8CB5-36F693D1DF81}" destId="{B7E4D483-7BA8-4296-BA47-A3DC8027B5D7}" srcOrd="0" destOrd="0" presId="urn:microsoft.com/office/officeart/2005/8/layout/target3"/>
    <dgm:cxn modelId="{AF57344B-6542-4867-8582-01BFF2C80DE0}" srcId="{1E0431F2-1AEC-45E3-92E8-ADE8549A1FE8}" destId="{1E347CEC-4BE9-4D1B-8CB5-36F693D1DF81}" srcOrd="1" destOrd="0" parTransId="{6DF545F5-038B-4014-8D90-C6B1C6DDA5AC}" sibTransId="{45A4A82D-C55D-43E3-8B4E-C9D31CDB8606}"/>
    <dgm:cxn modelId="{E7F361CE-9655-46EC-8624-325237B9B2E2}" srcId="{1E0431F2-1AEC-45E3-92E8-ADE8549A1FE8}" destId="{C0AA73A0-8C52-4AA8-97E3-5381FE08A70F}" srcOrd="4" destOrd="0" parTransId="{152AC74D-4661-4206-9ED4-3C3140072ACA}" sibTransId="{13C8621B-550D-4CCC-9635-05812045B492}"/>
    <dgm:cxn modelId="{B654B817-756B-4B75-A16D-246642BD164E}" type="presOf" srcId="{1E0431F2-1AEC-45E3-92E8-ADE8549A1FE8}" destId="{01F76EBE-A887-4913-A4E4-0F5C6913ACC6}" srcOrd="0" destOrd="0" presId="urn:microsoft.com/office/officeart/2005/8/layout/target3"/>
    <dgm:cxn modelId="{D0003A5C-FCF1-4347-AC08-EE1B8C77AD1F}" type="presParOf" srcId="{01F76EBE-A887-4913-A4E4-0F5C6913ACC6}" destId="{36FFAEE7-2F99-45EA-B771-B2E1255B8E39}" srcOrd="0" destOrd="0" presId="urn:microsoft.com/office/officeart/2005/8/layout/target3"/>
    <dgm:cxn modelId="{04415323-C996-42C1-9D60-EDAB14B24C40}" type="presParOf" srcId="{01F76EBE-A887-4913-A4E4-0F5C6913ACC6}" destId="{1186A80F-29C8-4A5A-8D40-C1070D933618}" srcOrd="1" destOrd="0" presId="urn:microsoft.com/office/officeart/2005/8/layout/target3"/>
    <dgm:cxn modelId="{C2F59841-5A9B-47BE-9690-10D6C1F870EA}" type="presParOf" srcId="{01F76EBE-A887-4913-A4E4-0F5C6913ACC6}" destId="{2F5FE3C4-89AB-4A55-B297-CC80B30BA56B}" srcOrd="2" destOrd="0" presId="urn:microsoft.com/office/officeart/2005/8/layout/target3"/>
    <dgm:cxn modelId="{BC66A5A2-8BFE-44F0-99AE-EF4503FCEF31}" type="presParOf" srcId="{01F76EBE-A887-4913-A4E4-0F5C6913ACC6}" destId="{547B441D-4BCF-4F7E-B723-C52F7452C2C2}" srcOrd="3" destOrd="0" presId="urn:microsoft.com/office/officeart/2005/8/layout/target3"/>
    <dgm:cxn modelId="{85CF8BA5-CCFB-4024-85E3-CF7038B4F165}" type="presParOf" srcId="{01F76EBE-A887-4913-A4E4-0F5C6913ACC6}" destId="{CD1865F0-1470-4EBA-B47E-5063A31D050F}" srcOrd="4" destOrd="0" presId="urn:microsoft.com/office/officeart/2005/8/layout/target3"/>
    <dgm:cxn modelId="{41E00D9F-2C61-4C11-8B7D-2B11AB200A6A}" type="presParOf" srcId="{01F76EBE-A887-4913-A4E4-0F5C6913ACC6}" destId="{B7E4D483-7BA8-4296-BA47-A3DC8027B5D7}" srcOrd="5" destOrd="0" presId="urn:microsoft.com/office/officeart/2005/8/layout/target3"/>
    <dgm:cxn modelId="{0BC6A1B1-0B16-40DA-9E1D-B10D36F9F9B7}" type="presParOf" srcId="{01F76EBE-A887-4913-A4E4-0F5C6913ACC6}" destId="{0BFBF90E-3571-4818-9E95-08F4AE90F76E}" srcOrd="6" destOrd="0" presId="urn:microsoft.com/office/officeart/2005/8/layout/target3"/>
    <dgm:cxn modelId="{B9B8A461-9FD8-4ACF-AE35-30D86A9460B4}" type="presParOf" srcId="{01F76EBE-A887-4913-A4E4-0F5C6913ACC6}" destId="{BA73B991-1E70-4F6C-B8B2-CD721FFDF209}" srcOrd="7" destOrd="0" presId="urn:microsoft.com/office/officeart/2005/8/layout/target3"/>
    <dgm:cxn modelId="{CEFD1B2B-F4B7-4E5C-9879-25E95C75490F}" type="presParOf" srcId="{01F76EBE-A887-4913-A4E4-0F5C6913ACC6}" destId="{01EB6B7C-E9A9-4C0D-915E-10D80E76D58E}" srcOrd="8" destOrd="0" presId="urn:microsoft.com/office/officeart/2005/8/layout/target3"/>
    <dgm:cxn modelId="{972EB548-0176-4949-8C9C-74CF458467FF}" type="presParOf" srcId="{01F76EBE-A887-4913-A4E4-0F5C6913ACC6}" destId="{9BC246DB-B2FE-439A-ADAB-F82AA7F8F582}" srcOrd="9" destOrd="0" presId="urn:microsoft.com/office/officeart/2005/8/layout/target3"/>
    <dgm:cxn modelId="{EF15C331-6184-443B-87C7-A7FBA07B2E76}" type="presParOf" srcId="{01F76EBE-A887-4913-A4E4-0F5C6913ACC6}" destId="{445B0A56-5860-4463-9242-797A307B3D4B}" srcOrd="10" destOrd="0" presId="urn:microsoft.com/office/officeart/2005/8/layout/target3"/>
    <dgm:cxn modelId="{9860A711-637A-4871-B0EB-42A54D55FFDE}" type="presParOf" srcId="{01F76EBE-A887-4913-A4E4-0F5C6913ACC6}" destId="{070C1255-BDBA-4506-BD93-289E03B961AC}" srcOrd="11" destOrd="0" presId="urn:microsoft.com/office/officeart/2005/8/layout/target3"/>
    <dgm:cxn modelId="{137A5C84-F964-4D46-B5D4-8BA490F75994}" type="presParOf" srcId="{01F76EBE-A887-4913-A4E4-0F5C6913ACC6}" destId="{6AD240C3-C8A8-4C4D-BD8F-DD48F8274647}" srcOrd="12" destOrd="0" presId="urn:microsoft.com/office/officeart/2005/8/layout/target3"/>
    <dgm:cxn modelId="{CB794503-FE6C-4961-A987-742B2C0588EB}" type="presParOf" srcId="{01F76EBE-A887-4913-A4E4-0F5C6913ACC6}" destId="{BDC5875E-B6FC-4B47-AEF5-AA517F42634B}" srcOrd="13" destOrd="0" presId="urn:microsoft.com/office/officeart/2005/8/layout/target3"/>
    <dgm:cxn modelId="{0EE8DF21-EF13-40C6-B365-107C046F6C4D}" type="presParOf" srcId="{01F76EBE-A887-4913-A4E4-0F5C6913ACC6}" destId="{B4911D77-8C9A-4338-B154-0B2C8AC6843C}" srcOrd="14" destOrd="0" presId="urn:microsoft.com/office/officeart/2005/8/layout/target3"/>
    <dgm:cxn modelId="{2F6D0C0E-4B0A-43C5-BB0B-B992E609AAC9}" type="presParOf" srcId="{01F76EBE-A887-4913-A4E4-0F5C6913ACC6}" destId="{67935241-53EF-435C-8167-7DC5FEA57CEC}" srcOrd="15" destOrd="0" presId="urn:microsoft.com/office/officeart/2005/8/layout/target3"/>
    <dgm:cxn modelId="{EA75FCDC-E81D-45A3-846C-4BADFC1BAE19}" type="presParOf" srcId="{01F76EBE-A887-4913-A4E4-0F5C6913ACC6}" destId="{84323CDB-435E-4EF6-86CA-5863EEA64819}" srcOrd="16" destOrd="0" presId="urn:microsoft.com/office/officeart/2005/8/layout/target3"/>
    <dgm:cxn modelId="{4CCCAD3A-3165-422C-9D93-AD2D2A37C2E5}" type="presParOf" srcId="{01F76EBE-A887-4913-A4E4-0F5C6913ACC6}" destId="{4BFA9744-CC0B-44C4-8891-475C9203E548}" srcOrd="17" destOrd="0" presId="urn:microsoft.com/office/officeart/2005/8/layout/target3"/>
    <dgm:cxn modelId="{B4304151-FA33-4884-8DFC-D5E8A79DA300}" type="presParOf" srcId="{01F76EBE-A887-4913-A4E4-0F5C6913ACC6}" destId="{8CCBEAF4-F454-4D3E-B570-C2425AE1D4A8}" srcOrd="18" destOrd="0" presId="urn:microsoft.com/office/officeart/2005/8/layout/target3"/>
    <dgm:cxn modelId="{E907755B-8D21-482E-9640-93D6825C3689}" type="presParOf" srcId="{01F76EBE-A887-4913-A4E4-0F5C6913ACC6}" destId="{35BDA0ED-67F8-42FF-B15B-9469C6ACCD98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9BE23C-F3EC-4895-9353-7C2F6ECB746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882C42D-87EB-4295-A66C-C4DFA420683F}">
      <dgm:prSet/>
      <dgm:spPr/>
      <dgm:t>
        <a:bodyPr/>
        <a:lstStyle/>
        <a:p>
          <a:pPr rtl="0"/>
          <a:r>
            <a:rPr lang="en-US" smtClean="0"/>
            <a:t>4) glagolski prilog prošli – označava radnju koja se izvršila pr</a:t>
          </a:r>
          <a:r>
            <a:rPr lang="sr-Latn-ME" smtClean="0"/>
            <a:t>ij</a:t>
          </a:r>
          <a:r>
            <a:rPr lang="en-US" smtClean="0"/>
            <a:t>e neke druge radnje, tj. izriče radnju koja se dogodila pr</a:t>
          </a:r>
          <a:r>
            <a:rPr lang="sr-Latn-ME" smtClean="0"/>
            <a:t>ij</a:t>
          </a:r>
          <a:r>
            <a:rPr lang="en-US" smtClean="0"/>
            <a:t>e radnje predikata;</a:t>
          </a:r>
          <a:endParaRPr lang="en-US"/>
        </a:p>
      </dgm:t>
    </dgm:pt>
    <dgm:pt modelId="{41DC7F94-2FF1-4B86-B77C-544F6DF6D6BB}" type="parTrans" cxnId="{63048D9E-9504-4F75-A101-E2D6A14F1D1F}">
      <dgm:prSet/>
      <dgm:spPr/>
      <dgm:t>
        <a:bodyPr/>
        <a:lstStyle/>
        <a:p>
          <a:endParaRPr lang="en-US"/>
        </a:p>
      </dgm:t>
    </dgm:pt>
    <dgm:pt modelId="{1D601FB2-EF45-4BDD-8AF9-17A07CA2FC86}" type="sibTrans" cxnId="{63048D9E-9504-4F75-A101-E2D6A14F1D1F}">
      <dgm:prSet/>
      <dgm:spPr/>
      <dgm:t>
        <a:bodyPr/>
        <a:lstStyle/>
        <a:p>
          <a:endParaRPr lang="en-US"/>
        </a:p>
      </dgm:t>
    </dgm:pt>
    <dgm:pt modelId="{39B8D2BE-2486-4D3A-91CA-395925A601DB}">
      <dgm:prSet/>
      <dgm:spPr/>
      <dgm:t>
        <a:bodyPr/>
        <a:lstStyle/>
        <a:p>
          <a:pPr rtl="0"/>
          <a:r>
            <a:rPr lang="en-US" smtClean="0"/>
            <a:t>) za sva tri lica i roda i oba broja – gledavši.</a:t>
          </a:r>
          <a:endParaRPr lang="en-US"/>
        </a:p>
      </dgm:t>
    </dgm:pt>
    <dgm:pt modelId="{1C5CD8F9-D5FE-4759-855C-241E67297716}" type="parTrans" cxnId="{2AEF817B-8AFC-4688-9D8B-5101F9778524}">
      <dgm:prSet/>
      <dgm:spPr/>
      <dgm:t>
        <a:bodyPr/>
        <a:lstStyle/>
        <a:p>
          <a:endParaRPr lang="en-US"/>
        </a:p>
      </dgm:t>
    </dgm:pt>
    <dgm:pt modelId="{A46615B8-8256-46BA-9BA4-247F9CD7D9E5}" type="sibTrans" cxnId="{2AEF817B-8AFC-4688-9D8B-5101F9778524}">
      <dgm:prSet/>
      <dgm:spPr/>
      <dgm:t>
        <a:bodyPr/>
        <a:lstStyle/>
        <a:p>
          <a:endParaRPr lang="en-US"/>
        </a:p>
      </dgm:t>
    </dgm:pt>
    <dgm:pt modelId="{51D3F20F-3C93-4A3D-BB23-F4005DC4C9E8}" type="pres">
      <dgm:prSet presAssocID="{AC9BE23C-F3EC-4895-9353-7C2F6ECB746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36A711-C6D5-4921-BBB8-E62B092B94CF}" type="pres">
      <dgm:prSet presAssocID="{2882C42D-87EB-4295-A66C-C4DFA420683F}" presName="circle1" presStyleLbl="node1" presStyleIdx="0" presStyleCnt="2"/>
      <dgm:spPr/>
    </dgm:pt>
    <dgm:pt modelId="{400DF212-50FD-451C-87F1-466001123B41}" type="pres">
      <dgm:prSet presAssocID="{2882C42D-87EB-4295-A66C-C4DFA420683F}" presName="space" presStyleCnt="0"/>
      <dgm:spPr/>
    </dgm:pt>
    <dgm:pt modelId="{4E3C6D91-0ABA-40A0-906D-A9FD155DB391}" type="pres">
      <dgm:prSet presAssocID="{2882C42D-87EB-4295-A66C-C4DFA420683F}" presName="rect1" presStyleLbl="alignAcc1" presStyleIdx="0" presStyleCnt="2"/>
      <dgm:spPr/>
      <dgm:t>
        <a:bodyPr/>
        <a:lstStyle/>
        <a:p>
          <a:endParaRPr lang="en-US"/>
        </a:p>
      </dgm:t>
    </dgm:pt>
    <dgm:pt modelId="{CAC96992-7540-4747-B8A9-CAF5F8C35436}" type="pres">
      <dgm:prSet presAssocID="{39B8D2BE-2486-4D3A-91CA-395925A601DB}" presName="vertSpace2" presStyleLbl="node1" presStyleIdx="0" presStyleCnt="2"/>
      <dgm:spPr/>
    </dgm:pt>
    <dgm:pt modelId="{9458273C-B8BD-4D32-A1FE-8FF7E8F158A2}" type="pres">
      <dgm:prSet presAssocID="{39B8D2BE-2486-4D3A-91CA-395925A601DB}" presName="circle2" presStyleLbl="node1" presStyleIdx="1" presStyleCnt="2"/>
      <dgm:spPr/>
    </dgm:pt>
    <dgm:pt modelId="{BB7A6230-CF15-4143-A6CB-6F50CCFA2836}" type="pres">
      <dgm:prSet presAssocID="{39B8D2BE-2486-4D3A-91CA-395925A601DB}" presName="rect2" presStyleLbl="alignAcc1" presStyleIdx="1" presStyleCnt="2"/>
      <dgm:spPr/>
      <dgm:t>
        <a:bodyPr/>
        <a:lstStyle/>
        <a:p>
          <a:endParaRPr lang="en-US"/>
        </a:p>
      </dgm:t>
    </dgm:pt>
    <dgm:pt modelId="{72B0CC24-13A6-4A44-8602-24ED97DD1A9A}" type="pres">
      <dgm:prSet presAssocID="{2882C42D-87EB-4295-A66C-C4DFA420683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E4799-E318-4BCF-A4CE-8E3FF6DEBD56}" type="pres">
      <dgm:prSet presAssocID="{39B8D2BE-2486-4D3A-91CA-395925A601DB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EF817B-8AFC-4688-9D8B-5101F9778524}" srcId="{AC9BE23C-F3EC-4895-9353-7C2F6ECB746A}" destId="{39B8D2BE-2486-4D3A-91CA-395925A601DB}" srcOrd="1" destOrd="0" parTransId="{1C5CD8F9-D5FE-4759-855C-241E67297716}" sibTransId="{A46615B8-8256-46BA-9BA4-247F9CD7D9E5}"/>
    <dgm:cxn modelId="{94531525-2384-4A8E-9F86-FC36B7017293}" type="presOf" srcId="{39B8D2BE-2486-4D3A-91CA-395925A601DB}" destId="{BB7A6230-CF15-4143-A6CB-6F50CCFA2836}" srcOrd="0" destOrd="0" presId="urn:microsoft.com/office/officeart/2005/8/layout/target3"/>
    <dgm:cxn modelId="{F4F8CE17-BFFC-4AE8-A84C-41560C9AB9EC}" type="presOf" srcId="{AC9BE23C-F3EC-4895-9353-7C2F6ECB746A}" destId="{51D3F20F-3C93-4A3D-BB23-F4005DC4C9E8}" srcOrd="0" destOrd="0" presId="urn:microsoft.com/office/officeart/2005/8/layout/target3"/>
    <dgm:cxn modelId="{9663E315-C087-48B7-A698-1D2C0AEF99FD}" type="presOf" srcId="{2882C42D-87EB-4295-A66C-C4DFA420683F}" destId="{72B0CC24-13A6-4A44-8602-24ED97DD1A9A}" srcOrd="1" destOrd="0" presId="urn:microsoft.com/office/officeart/2005/8/layout/target3"/>
    <dgm:cxn modelId="{5BD6BA30-5C14-4314-A9DE-63B9739D04B0}" type="presOf" srcId="{39B8D2BE-2486-4D3A-91CA-395925A601DB}" destId="{96AE4799-E318-4BCF-A4CE-8E3FF6DEBD56}" srcOrd="1" destOrd="0" presId="urn:microsoft.com/office/officeart/2005/8/layout/target3"/>
    <dgm:cxn modelId="{5EF2D521-6731-4EE7-9CBA-2BB6CE89B991}" type="presOf" srcId="{2882C42D-87EB-4295-A66C-C4DFA420683F}" destId="{4E3C6D91-0ABA-40A0-906D-A9FD155DB391}" srcOrd="0" destOrd="0" presId="urn:microsoft.com/office/officeart/2005/8/layout/target3"/>
    <dgm:cxn modelId="{63048D9E-9504-4F75-A101-E2D6A14F1D1F}" srcId="{AC9BE23C-F3EC-4895-9353-7C2F6ECB746A}" destId="{2882C42D-87EB-4295-A66C-C4DFA420683F}" srcOrd="0" destOrd="0" parTransId="{41DC7F94-2FF1-4B86-B77C-544F6DF6D6BB}" sibTransId="{1D601FB2-EF45-4BDD-8AF9-17A07CA2FC86}"/>
    <dgm:cxn modelId="{59A595E7-55C2-4B47-A216-B85E8A2561D9}" type="presParOf" srcId="{51D3F20F-3C93-4A3D-BB23-F4005DC4C9E8}" destId="{0136A711-C6D5-4921-BBB8-E62B092B94CF}" srcOrd="0" destOrd="0" presId="urn:microsoft.com/office/officeart/2005/8/layout/target3"/>
    <dgm:cxn modelId="{F5B8A495-38B3-469D-8B80-C132C5D4C147}" type="presParOf" srcId="{51D3F20F-3C93-4A3D-BB23-F4005DC4C9E8}" destId="{400DF212-50FD-451C-87F1-466001123B41}" srcOrd="1" destOrd="0" presId="urn:microsoft.com/office/officeart/2005/8/layout/target3"/>
    <dgm:cxn modelId="{357D2BBA-957D-4B16-BBA7-C8D830D98F6B}" type="presParOf" srcId="{51D3F20F-3C93-4A3D-BB23-F4005DC4C9E8}" destId="{4E3C6D91-0ABA-40A0-906D-A9FD155DB391}" srcOrd="2" destOrd="0" presId="urn:microsoft.com/office/officeart/2005/8/layout/target3"/>
    <dgm:cxn modelId="{B3237481-F4A5-412D-933E-937DC92232BB}" type="presParOf" srcId="{51D3F20F-3C93-4A3D-BB23-F4005DC4C9E8}" destId="{CAC96992-7540-4747-B8A9-CAF5F8C35436}" srcOrd="3" destOrd="0" presId="urn:microsoft.com/office/officeart/2005/8/layout/target3"/>
    <dgm:cxn modelId="{1411032B-20E9-4435-9AC4-BF9E324003B0}" type="presParOf" srcId="{51D3F20F-3C93-4A3D-BB23-F4005DC4C9E8}" destId="{9458273C-B8BD-4D32-A1FE-8FF7E8F158A2}" srcOrd="4" destOrd="0" presId="urn:microsoft.com/office/officeart/2005/8/layout/target3"/>
    <dgm:cxn modelId="{488CFDF7-EB14-4D7A-AED5-DFB48F59D5C7}" type="presParOf" srcId="{51D3F20F-3C93-4A3D-BB23-F4005DC4C9E8}" destId="{BB7A6230-CF15-4143-A6CB-6F50CCFA2836}" srcOrd="5" destOrd="0" presId="urn:microsoft.com/office/officeart/2005/8/layout/target3"/>
    <dgm:cxn modelId="{22A2A1E6-AA4D-4159-BC6C-460D39C74D13}" type="presParOf" srcId="{51D3F20F-3C93-4A3D-BB23-F4005DC4C9E8}" destId="{72B0CC24-13A6-4A44-8602-24ED97DD1A9A}" srcOrd="6" destOrd="0" presId="urn:microsoft.com/office/officeart/2005/8/layout/target3"/>
    <dgm:cxn modelId="{FF5620F3-EEE5-4EAD-9861-B34C8B988143}" type="presParOf" srcId="{51D3F20F-3C93-4A3D-BB23-F4005DC4C9E8}" destId="{96AE4799-E318-4BCF-A4CE-8E3FF6DEBD5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53C825-B26D-483C-9350-46DBA430866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A92AC0-5E23-45E2-A7B7-31D7365C130C}">
      <dgm:prSet/>
      <dgm:spPr/>
      <dgm:t>
        <a:bodyPr/>
        <a:lstStyle/>
        <a:p>
          <a:pPr rtl="0"/>
          <a:r>
            <a:rPr lang="en-US" smtClean="0"/>
            <a:t>5) glagolski prilog sadašnji – označava radnju koja se vrši u isto vr</a:t>
          </a:r>
          <a:r>
            <a:rPr lang="sr-Latn-ME" smtClean="0"/>
            <a:t>ij</a:t>
          </a:r>
          <a:r>
            <a:rPr lang="en-US" smtClean="0"/>
            <a:t>eme kad i neka druga radnja, tj. izriče radnju istovremenu radnji predikata</a:t>
          </a:r>
          <a:endParaRPr lang="en-US"/>
        </a:p>
      </dgm:t>
    </dgm:pt>
    <dgm:pt modelId="{F179E476-5588-486B-9149-CCCC49419D8C}" type="parTrans" cxnId="{9E46A2BA-3D47-4E9C-A720-732014DC3BE6}">
      <dgm:prSet/>
      <dgm:spPr/>
      <dgm:t>
        <a:bodyPr/>
        <a:lstStyle/>
        <a:p>
          <a:endParaRPr lang="en-US"/>
        </a:p>
      </dgm:t>
    </dgm:pt>
    <dgm:pt modelId="{800F90F2-5767-4345-9BDD-BE2C54A5DA4D}" type="sibTrans" cxnId="{9E46A2BA-3D47-4E9C-A720-732014DC3BE6}">
      <dgm:prSet/>
      <dgm:spPr/>
      <dgm:t>
        <a:bodyPr/>
        <a:lstStyle/>
        <a:p>
          <a:endParaRPr lang="en-US"/>
        </a:p>
      </dgm:t>
    </dgm:pt>
    <dgm:pt modelId="{FE214965-A60D-4F58-BFCA-F700D3F65984}">
      <dgm:prSet/>
      <dgm:spPr/>
      <dgm:t>
        <a:bodyPr/>
        <a:lstStyle/>
        <a:p>
          <a:pPr rtl="0"/>
          <a:r>
            <a:rPr lang="en-US" smtClean="0"/>
            <a:t>) za sva tri lica i roda i oba broja – gledajući.</a:t>
          </a:r>
          <a:endParaRPr lang="en-US"/>
        </a:p>
      </dgm:t>
    </dgm:pt>
    <dgm:pt modelId="{5E805EE7-496A-4806-B644-6462467CFA9C}" type="parTrans" cxnId="{9FCD1F94-5E31-4465-A9D3-BBBEAEFE6A90}">
      <dgm:prSet/>
      <dgm:spPr/>
      <dgm:t>
        <a:bodyPr/>
        <a:lstStyle/>
        <a:p>
          <a:endParaRPr lang="en-US"/>
        </a:p>
      </dgm:t>
    </dgm:pt>
    <dgm:pt modelId="{1837FA3E-7282-4D4B-8D09-1204E76BFCBF}" type="sibTrans" cxnId="{9FCD1F94-5E31-4465-A9D3-BBBEAEFE6A90}">
      <dgm:prSet/>
      <dgm:spPr/>
      <dgm:t>
        <a:bodyPr/>
        <a:lstStyle/>
        <a:p>
          <a:endParaRPr lang="en-US"/>
        </a:p>
      </dgm:t>
    </dgm:pt>
    <dgm:pt modelId="{42CF5D56-65B4-488A-B7A8-B8767EDB897E}">
      <dgm:prSet/>
      <dgm:spPr/>
      <dgm:t>
        <a:bodyPr/>
        <a:lstStyle/>
        <a:p>
          <a:pPr rtl="0"/>
          <a:endParaRPr lang="en-US"/>
        </a:p>
      </dgm:t>
    </dgm:pt>
    <dgm:pt modelId="{C55E3D5F-93BE-43D4-8956-5DA5A73A3827}" type="parTrans" cxnId="{0703D143-5405-4DD4-9D0C-602D2D823E32}">
      <dgm:prSet/>
      <dgm:spPr/>
      <dgm:t>
        <a:bodyPr/>
        <a:lstStyle/>
        <a:p>
          <a:endParaRPr lang="en-US"/>
        </a:p>
      </dgm:t>
    </dgm:pt>
    <dgm:pt modelId="{F7D243D1-BA81-4E35-B173-BD7B0DD0F254}" type="sibTrans" cxnId="{0703D143-5405-4DD4-9D0C-602D2D823E32}">
      <dgm:prSet/>
      <dgm:spPr/>
      <dgm:t>
        <a:bodyPr/>
        <a:lstStyle/>
        <a:p>
          <a:endParaRPr lang="en-US"/>
        </a:p>
      </dgm:t>
    </dgm:pt>
    <dgm:pt modelId="{EDA64B64-DBA5-4A18-B972-2860CA6C3C94}" type="pres">
      <dgm:prSet presAssocID="{BC53C825-B26D-483C-9350-46DBA430866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5E3C1F-AD1F-41F6-B53E-82BE51C2FB2C}" type="pres">
      <dgm:prSet presAssocID="{F5A92AC0-5E23-45E2-A7B7-31D7365C130C}" presName="circle1" presStyleLbl="node1" presStyleIdx="0" presStyleCnt="3"/>
      <dgm:spPr/>
    </dgm:pt>
    <dgm:pt modelId="{BB5B69D9-A845-4DB5-ACD6-7EB70B644310}" type="pres">
      <dgm:prSet presAssocID="{F5A92AC0-5E23-45E2-A7B7-31D7365C130C}" presName="space" presStyleCnt="0"/>
      <dgm:spPr/>
    </dgm:pt>
    <dgm:pt modelId="{46FEC498-3089-422D-99FA-3A2B83A2DE7A}" type="pres">
      <dgm:prSet presAssocID="{F5A92AC0-5E23-45E2-A7B7-31D7365C130C}" presName="rect1" presStyleLbl="alignAcc1" presStyleIdx="0" presStyleCnt="3"/>
      <dgm:spPr/>
      <dgm:t>
        <a:bodyPr/>
        <a:lstStyle/>
        <a:p>
          <a:endParaRPr lang="en-US"/>
        </a:p>
      </dgm:t>
    </dgm:pt>
    <dgm:pt modelId="{E39D463F-4288-4576-81E1-852C38E4916A}" type="pres">
      <dgm:prSet presAssocID="{FE214965-A60D-4F58-BFCA-F700D3F65984}" presName="vertSpace2" presStyleLbl="node1" presStyleIdx="0" presStyleCnt="3"/>
      <dgm:spPr/>
    </dgm:pt>
    <dgm:pt modelId="{A0853D65-7C3F-4A7B-ADD0-62A6561FFC7C}" type="pres">
      <dgm:prSet presAssocID="{FE214965-A60D-4F58-BFCA-F700D3F65984}" presName="circle2" presStyleLbl="node1" presStyleIdx="1" presStyleCnt="3"/>
      <dgm:spPr/>
    </dgm:pt>
    <dgm:pt modelId="{FC08F8EA-F9E8-4C23-999A-7A33C32C16D0}" type="pres">
      <dgm:prSet presAssocID="{FE214965-A60D-4F58-BFCA-F700D3F65984}" presName="rect2" presStyleLbl="alignAcc1" presStyleIdx="1" presStyleCnt="3"/>
      <dgm:spPr/>
      <dgm:t>
        <a:bodyPr/>
        <a:lstStyle/>
        <a:p>
          <a:endParaRPr lang="en-US"/>
        </a:p>
      </dgm:t>
    </dgm:pt>
    <dgm:pt modelId="{48E7B4D1-8212-4D69-90B1-179565B1D767}" type="pres">
      <dgm:prSet presAssocID="{42CF5D56-65B4-488A-B7A8-B8767EDB897E}" presName="vertSpace3" presStyleLbl="node1" presStyleIdx="1" presStyleCnt="3"/>
      <dgm:spPr/>
    </dgm:pt>
    <dgm:pt modelId="{14B21599-D138-4A6A-B4D8-C35377DBE60B}" type="pres">
      <dgm:prSet presAssocID="{42CF5D56-65B4-488A-B7A8-B8767EDB897E}" presName="circle3" presStyleLbl="node1" presStyleIdx="2" presStyleCnt="3"/>
      <dgm:spPr/>
    </dgm:pt>
    <dgm:pt modelId="{5BC18948-45F3-4FD3-AC6B-911926099874}" type="pres">
      <dgm:prSet presAssocID="{42CF5D56-65B4-488A-B7A8-B8767EDB897E}" presName="rect3" presStyleLbl="alignAcc1" presStyleIdx="2" presStyleCnt="3"/>
      <dgm:spPr/>
      <dgm:t>
        <a:bodyPr/>
        <a:lstStyle/>
        <a:p>
          <a:endParaRPr lang="en-US"/>
        </a:p>
      </dgm:t>
    </dgm:pt>
    <dgm:pt modelId="{4942E5A0-89D1-417C-B6BA-15631088446C}" type="pres">
      <dgm:prSet presAssocID="{F5A92AC0-5E23-45E2-A7B7-31D7365C130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ADF2E-FE44-4C94-B047-F71112A228C6}" type="pres">
      <dgm:prSet presAssocID="{FE214965-A60D-4F58-BFCA-F700D3F65984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635BA0-0347-4069-8490-1D342DE8F03E}" type="pres">
      <dgm:prSet presAssocID="{42CF5D56-65B4-488A-B7A8-B8767EDB897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1F9053-3A9D-404A-A7EE-2C02EDE7D151}" type="presOf" srcId="{42CF5D56-65B4-488A-B7A8-B8767EDB897E}" destId="{A3635BA0-0347-4069-8490-1D342DE8F03E}" srcOrd="1" destOrd="0" presId="urn:microsoft.com/office/officeart/2005/8/layout/target3"/>
    <dgm:cxn modelId="{7CB6C373-8E8C-40CC-995B-87E87E295D5C}" type="presOf" srcId="{FE214965-A60D-4F58-BFCA-F700D3F65984}" destId="{FC08F8EA-F9E8-4C23-999A-7A33C32C16D0}" srcOrd="0" destOrd="0" presId="urn:microsoft.com/office/officeart/2005/8/layout/target3"/>
    <dgm:cxn modelId="{9FCD1F94-5E31-4465-A9D3-BBBEAEFE6A90}" srcId="{BC53C825-B26D-483C-9350-46DBA4308663}" destId="{FE214965-A60D-4F58-BFCA-F700D3F65984}" srcOrd="1" destOrd="0" parTransId="{5E805EE7-496A-4806-B644-6462467CFA9C}" sibTransId="{1837FA3E-7282-4D4B-8D09-1204E76BFCBF}"/>
    <dgm:cxn modelId="{A103178B-2478-4B23-990F-3709939DE14D}" type="presOf" srcId="{F5A92AC0-5E23-45E2-A7B7-31D7365C130C}" destId="{4942E5A0-89D1-417C-B6BA-15631088446C}" srcOrd="1" destOrd="0" presId="urn:microsoft.com/office/officeart/2005/8/layout/target3"/>
    <dgm:cxn modelId="{8FE4C0AB-382A-4904-971E-A2BDB3D24DAD}" type="presOf" srcId="{FE214965-A60D-4F58-BFCA-F700D3F65984}" destId="{C97ADF2E-FE44-4C94-B047-F71112A228C6}" srcOrd="1" destOrd="0" presId="urn:microsoft.com/office/officeart/2005/8/layout/target3"/>
    <dgm:cxn modelId="{80449D41-3D66-4B55-91A5-F578D7D16D0D}" type="presOf" srcId="{42CF5D56-65B4-488A-B7A8-B8767EDB897E}" destId="{5BC18948-45F3-4FD3-AC6B-911926099874}" srcOrd="0" destOrd="0" presId="urn:microsoft.com/office/officeart/2005/8/layout/target3"/>
    <dgm:cxn modelId="{9B7AF59F-5ECE-40D7-9FE4-D9B22C756C10}" type="presOf" srcId="{BC53C825-B26D-483C-9350-46DBA4308663}" destId="{EDA64B64-DBA5-4A18-B972-2860CA6C3C94}" srcOrd="0" destOrd="0" presId="urn:microsoft.com/office/officeart/2005/8/layout/target3"/>
    <dgm:cxn modelId="{0703D143-5405-4DD4-9D0C-602D2D823E32}" srcId="{BC53C825-B26D-483C-9350-46DBA4308663}" destId="{42CF5D56-65B4-488A-B7A8-B8767EDB897E}" srcOrd="2" destOrd="0" parTransId="{C55E3D5F-93BE-43D4-8956-5DA5A73A3827}" sibTransId="{F7D243D1-BA81-4E35-B173-BD7B0DD0F254}"/>
    <dgm:cxn modelId="{9E46A2BA-3D47-4E9C-A720-732014DC3BE6}" srcId="{BC53C825-B26D-483C-9350-46DBA4308663}" destId="{F5A92AC0-5E23-45E2-A7B7-31D7365C130C}" srcOrd="0" destOrd="0" parTransId="{F179E476-5588-486B-9149-CCCC49419D8C}" sibTransId="{800F90F2-5767-4345-9BDD-BE2C54A5DA4D}"/>
    <dgm:cxn modelId="{AC413A9B-ADFF-43CA-94E6-0FE5A1BEFBA1}" type="presOf" srcId="{F5A92AC0-5E23-45E2-A7B7-31D7365C130C}" destId="{46FEC498-3089-422D-99FA-3A2B83A2DE7A}" srcOrd="0" destOrd="0" presId="urn:microsoft.com/office/officeart/2005/8/layout/target3"/>
    <dgm:cxn modelId="{CDA5DC9B-EC7B-403C-87E9-BC1A4BF40DB6}" type="presParOf" srcId="{EDA64B64-DBA5-4A18-B972-2860CA6C3C94}" destId="{D05E3C1F-AD1F-41F6-B53E-82BE51C2FB2C}" srcOrd="0" destOrd="0" presId="urn:microsoft.com/office/officeart/2005/8/layout/target3"/>
    <dgm:cxn modelId="{A7C6D938-668B-4EA7-82D3-2736013612BD}" type="presParOf" srcId="{EDA64B64-DBA5-4A18-B972-2860CA6C3C94}" destId="{BB5B69D9-A845-4DB5-ACD6-7EB70B644310}" srcOrd="1" destOrd="0" presId="urn:microsoft.com/office/officeart/2005/8/layout/target3"/>
    <dgm:cxn modelId="{B1EFE210-EB0C-40CB-A395-599E7D87F2A7}" type="presParOf" srcId="{EDA64B64-DBA5-4A18-B972-2860CA6C3C94}" destId="{46FEC498-3089-422D-99FA-3A2B83A2DE7A}" srcOrd="2" destOrd="0" presId="urn:microsoft.com/office/officeart/2005/8/layout/target3"/>
    <dgm:cxn modelId="{E440FFEF-5155-4E7A-B432-BCEFEE22F72D}" type="presParOf" srcId="{EDA64B64-DBA5-4A18-B972-2860CA6C3C94}" destId="{E39D463F-4288-4576-81E1-852C38E4916A}" srcOrd="3" destOrd="0" presId="urn:microsoft.com/office/officeart/2005/8/layout/target3"/>
    <dgm:cxn modelId="{0E7846E6-8A83-4EAF-B69D-48B8D6288A4A}" type="presParOf" srcId="{EDA64B64-DBA5-4A18-B972-2860CA6C3C94}" destId="{A0853D65-7C3F-4A7B-ADD0-62A6561FFC7C}" srcOrd="4" destOrd="0" presId="urn:microsoft.com/office/officeart/2005/8/layout/target3"/>
    <dgm:cxn modelId="{AF6E7C67-5A2C-47F5-9C1A-ECE03E2DAACD}" type="presParOf" srcId="{EDA64B64-DBA5-4A18-B972-2860CA6C3C94}" destId="{FC08F8EA-F9E8-4C23-999A-7A33C32C16D0}" srcOrd="5" destOrd="0" presId="urn:microsoft.com/office/officeart/2005/8/layout/target3"/>
    <dgm:cxn modelId="{BC65C6E5-EE2D-4E8D-9C6C-8C96694C46E9}" type="presParOf" srcId="{EDA64B64-DBA5-4A18-B972-2860CA6C3C94}" destId="{48E7B4D1-8212-4D69-90B1-179565B1D767}" srcOrd="6" destOrd="0" presId="urn:microsoft.com/office/officeart/2005/8/layout/target3"/>
    <dgm:cxn modelId="{0666552C-2941-45CF-ABA3-3A7C80405585}" type="presParOf" srcId="{EDA64B64-DBA5-4A18-B972-2860CA6C3C94}" destId="{14B21599-D138-4A6A-B4D8-C35377DBE60B}" srcOrd="7" destOrd="0" presId="urn:microsoft.com/office/officeart/2005/8/layout/target3"/>
    <dgm:cxn modelId="{0931DAD5-723B-4E19-BD99-992E45763F54}" type="presParOf" srcId="{EDA64B64-DBA5-4A18-B972-2860CA6C3C94}" destId="{5BC18948-45F3-4FD3-AC6B-911926099874}" srcOrd="8" destOrd="0" presId="urn:microsoft.com/office/officeart/2005/8/layout/target3"/>
    <dgm:cxn modelId="{13C87CB5-F197-4EF4-A48C-10F0FD295F02}" type="presParOf" srcId="{EDA64B64-DBA5-4A18-B972-2860CA6C3C94}" destId="{4942E5A0-89D1-417C-B6BA-15631088446C}" srcOrd="9" destOrd="0" presId="urn:microsoft.com/office/officeart/2005/8/layout/target3"/>
    <dgm:cxn modelId="{11136719-BE80-408D-A609-FF08F2976A30}" type="presParOf" srcId="{EDA64B64-DBA5-4A18-B972-2860CA6C3C94}" destId="{C97ADF2E-FE44-4C94-B047-F71112A228C6}" srcOrd="10" destOrd="0" presId="urn:microsoft.com/office/officeart/2005/8/layout/target3"/>
    <dgm:cxn modelId="{81940BCF-A57D-4A00-BB53-1151A980AC60}" type="presParOf" srcId="{EDA64B64-DBA5-4A18-B972-2860CA6C3C94}" destId="{A3635BA0-0347-4069-8490-1D342DE8F03E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2918F2F-496C-4C65-AB03-037539E93F9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B0FCE3-DD0A-43ED-8998-FF2D4B298FB5}">
      <dgm:prSet/>
      <dgm:spPr/>
      <dgm:t>
        <a:bodyPr/>
        <a:lstStyle/>
        <a:p>
          <a:pPr rtl="0"/>
          <a:r>
            <a:rPr lang="sr-Latn-ME" dirty="0" smtClean="0"/>
            <a:t>Lični glagolski oblici</a:t>
          </a:r>
          <a:endParaRPr lang="en-US" dirty="0"/>
        </a:p>
      </dgm:t>
    </dgm:pt>
    <dgm:pt modelId="{B9D037CE-2254-44A6-8348-F7C5264974C6}" type="parTrans" cxnId="{75B074DD-6CE4-46B3-895B-73C3A873F66B}">
      <dgm:prSet/>
      <dgm:spPr/>
      <dgm:t>
        <a:bodyPr/>
        <a:lstStyle/>
        <a:p>
          <a:endParaRPr lang="en-US"/>
        </a:p>
      </dgm:t>
    </dgm:pt>
    <dgm:pt modelId="{5E979722-B8BE-42C0-9F6C-D5FE263A69F3}" type="sibTrans" cxnId="{75B074DD-6CE4-46B3-895B-73C3A873F66B}">
      <dgm:prSet/>
      <dgm:spPr/>
      <dgm:t>
        <a:bodyPr/>
        <a:lstStyle/>
        <a:p>
          <a:endParaRPr lang="en-US"/>
        </a:p>
      </dgm:t>
    </dgm:pt>
    <dgm:pt modelId="{BB2A1FC8-D368-40C5-92F8-54374DFBC3C6}" type="pres">
      <dgm:prSet presAssocID="{72918F2F-496C-4C65-AB03-037539E93F9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5D354F5-2539-4BA6-BAF8-ABE68D240C8F}" type="pres">
      <dgm:prSet presAssocID="{CDB0FCE3-DD0A-43ED-8998-FF2D4B298FB5}" presName="hierRoot1" presStyleCnt="0">
        <dgm:presLayoutVars>
          <dgm:hierBranch val="init"/>
        </dgm:presLayoutVars>
      </dgm:prSet>
      <dgm:spPr/>
    </dgm:pt>
    <dgm:pt modelId="{D2D52C6A-C2F6-4F20-9269-EF2979E30A2D}" type="pres">
      <dgm:prSet presAssocID="{CDB0FCE3-DD0A-43ED-8998-FF2D4B298FB5}" presName="rootComposite1" presStyleCnt="0"/>
      <dgm:spPr/>
    </dgm:pt>
    <dgm:pt modelId="{45888BD1-AFE8-4641-884D-E90F0E6141C0}" type="pres">
      <dgm:prSet presAssocID="{CDB0FCE3-DD0A-43ED-8998-FF2D4B298FB5}" presName="rootText1" presStyleLbl="node0" presStyleIdx="0" presStyleCnt="1" custScaleX="2171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BB75EE-9AAF-489F-9AB7-1A4282904964}" type="pres">
      <dgm:prSet presAssocID="{CDB0FCE3-DD0A-43ED-8998-FF2D4B298FB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AD46938-00B8-46DE-AF89-0DF24BE35F60}" type="pres">
      <dgm:prSet presAssocID="{CDB0FCE3-DD0A-43ED-8998-FF2D4B298FB5}" presName="hierChild2" presStyleCnt="0"/>
      <dgm:spPr/>
    </dgm:pt>
    <dgm:pt modelId="{31A21EE0-3FE5-41BC-8D05-ABC02545EC5F}" type="pres">
      <dgm:prSet presAssocID="{CDB0FCE3-DD0A-43ED-8998-FF2D4B298FB5}" presName="hierChild3" presStyleCnt="0"/>
      <dgm:spPr/>
    </dgm:pt>
  </dgm:ptLst>
  <dgm:cxnLst>
    <dgm:cxn modelId="{09E9366E-3F6E-46E5-BB97-A705215C1487}" type="presOf" srcId="{CDB0FCE3-DD0A-43ED-8998-FF2D4B298FB5}" destId="{99BB75EE-9AAF-489F-9AB7-1A4282904964}" srcOrd="1" destOrd="0" presId="urn:microsoft.com/office/officeart/2005/8/layout/orgChart1"/>
    <dgm:cxn modelId="{707ECFE9-7800-4E98-9850-511AD4BB80CB}" type="presOf" srcId="{CDB0FCE3-DD0A-43ED-8998-FF2D4B298FB5}" destId="{45888BD1-AFE8-4641-884D-E90F0E6141C0}" srcOrd="0" destOrd="0" presId="urn:microsoft.com/office/officeart/2005/8/layout/orgChart1"/>
    <dgm:cxn modelId="{82A930C0-AA14-4F16-ABB5-60A00EFADDA5}" type="presOf" srcId="{72918F2F-496C-4C65-AB03-037539E93F9A}" destId="{BB2A1FC8-D368-40C5-92F8-54374DFBC3C6}" srcOrd="0" destOrd="0" presId="urn:microsoft.com/office/officeart/2005/8/layout/orgChart1"/>
    <dgm:cxn modelId="{75B074DD-6CE4-46B3-895B-73C3A873F66B}" srcId="{72918F2F-496C-4C65-AB03-037539E93F9A}" destId="{CDB0FCE3-DD0A-43ED-8998-FF2D4B298FB5}" srcOrd="0" destOrd="0" parTransId="{B9D037CE-2254-44A6-8348-F7C5264974C6}" sibTransId="{5E979722-B8BE-42C0-9F6C-D5FE263A69F3}"/>
    <dgm:cxn modelId="{E0D3439F-2FC1-4955-B7D2-E31E1F2554A9}" type="presParOf" srcId="{BB2A1FC8-D368-40C5-92F8-54374DFBC3C6}" destId="{75D354F5-2539-4BA6-BAF8-ABE68D240C8F}" srcOrd="0" destOrd="0" presId="urn:microsoft.com/office/officeart/2005/8/layout/orgChart1"/>
    <dgm:cxn modelId="{79E96207-FF79-46AC-849A-0E3B2D38BA3B}" type="presParOf" srcId="{75D354F5-2539-4BA6-BAF8-ABE68D240C8F}" destId="{D2D52C6A-C2F6-4F20-9269-EF2979E30A2D}" srcOrd="0" destOrd="0" presId="urn:microsoft.com/office/officeart/2005/8/layout/orgChart1"/>
    <dgm:cxn modelId="{6E86F9B6-8745-4518-B6B5-F766B47DA7B5}" type="presParOf" srcId="{D2D52C6A-C2F6-4F20-9269-EF2979E30A2D}" destId="{45888BD1-AFE8-4641-884D-E90F0E6141C0}" srcOrd="0" destOrd="0" presId="urn:microsoft.com/office/officeart/2005/8/layout/orgChart1"/>
    <dgm:cxn modelId="{B4C3E019-95F1-4932-AFC9-C50731830F2F}" type="presParOf" srcId="{D2D52C6A-C2F6-4F20-9269-EF2979E30A2D}" destId="{99BB75EE-9AAF-489F-9AB7-1A4282904964}" srcOrd="1" destOrd="0" presId="urn:microsoft.com/office/officeart/2005/8/layout/orgChart1"/>
    <dgm:cxn modelId="{15B27D57-A6CF-4C9D-89CB-55652ECB0FAB}" type="presParOf" srcId="{75D354F5-2539-4BA6-BAF8-ABE68D240C8F}" destId="{CAD46938-00B8-46DE-AF89-0DF24BE35F60}" srcOrd="1" destOrd="0" presId="urn:microsoft.com/office/officeart/2005/8/layout/orgChart1"/>
    <dgm:cxn modelId="{470F6EB6-77E4-4613-B4BA-91D61AD87490}" type="presParOf" srcId="{75D354F5-2539-4BA6-BAF8-ABE68D240C8F}" destId="{31A21EE0-3FE5-41BC-8D05-ABC02545EC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F491DD7-57CB-4B07-909D-D2D85CDF1DE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C26EBF3-4449-456D-875F-A8F88ED9C8DA}">
      <dgm:prSet/>
      <dgm:spPr/>
      <dgm:t>
        <a:bodyPr/>
        <a:lstStyle/>
        <a:p>
          <a:pPr rtl="0"/>
          <a:r>
            <a:rPr lang="en-US" smtClean="0"/>
            <a:t>Ličnih glagolskih oblika ima devet, a d</a:t>
          </a:r>
          <a:r>
            <a:rPr lang="sr-Latn-ME" smtClean="0"/>
            <a:t>ij</a:t>
          </a:r>
          <a:r>
            <a:rPr lang="en-US" smtClean="0"/>
            <a:t>ele se na vremena (oblici koji imaju vremenska značenja – označavaju prošlo, sadašnje i buduće vr</a:t>
          </a:r>
          <a:r>
            <a:rPr lang="sr-Latn-ME" smtClean="0"/>
            <a:t>ij</a:t>
          </a:r>
          <a:r>
            <a:rPr lang="en-US" smtClean="0"/>
            <a:t>eme; ima ih sedam) i načine (oblici koji nemaju vremenska značenja, već označavaju neku neostvarenu radnju; ima ih dva). U ovu grupu glagolskih oblika spadaju:</a:t>
          </a:r>
          <a:endParaRPr lang="en-US"/>
        </a:p>
      </dgm:t>
    </dgm:pt>
    <dgm:pt modelId="{BDF77DEE-CC8F-48DD-B0CF-1AB971C0117D}" type="parTrans" cxnId="{DD1E0E33-A929-45E9-BC0F-9A749B78CE83}">
      <dgm:prSet/>
      <dgm:spPr/>
      <dgm:t>
        <a:bodyPr/>
        <a:lstStyle/>
        <a:p>
          <a:endParaRPr lang="en-US"/>
        </a:p>
      </dgm:t>
    </dgm:pt>
    <dgm:pt modelId="{B2760A6E-AAAC-4FDC-82D0-7511A8598C43}" type="sibTrans" cxnId="{DD1E0E33-A929-45E9-BC0F-9A749B78CE83}">
      <dgm:prSet/>
      <dgm:spPr/>
      <dgm:t>
        <a:bodyPr/>
        <a:lstStyle/>
        <a:p>
          <a:endParaRPr lang="en-US"/>
        </a:p>
      </dgm:t>
    </dgm:pt>
    <dgm:pt modelId="{6E9755D3-78E9-4EE0-9409-3D0F1DFE37FA}" type="pres">
      <dgm:prSet presAssocID="{AF491DD7-57CB-4B07-909D-D2D85CDF1DE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92B8239-F460-4C86-A7D7-95BFFD964FC7}" type="pres">
      <dgm:prSet presAssocID="{BC26EBF3-4449-456D-875F-A8F88ED9C8DA}" presName="hierRoot1" presStyleCnt="0">
        <dgm:presLayoutVars>
          <dgm:hierBranch val="init"/>
        </dgm:presLayoutVars>
      </dgm:prSet>
      <dgm:spPr/>
    </dgm:pt>
    <dgm:pt modelId="{755968D1-F5B1-4597-8FA2-9C90FA618745}" type="pres">
      <dgm:prSet presAssocID="{BC26EBF3-4449-456D-875F-A8F88ED9C8DA}" presName="rootComposite1" presStyleCnt="0"/>
      <dgm:spPr/>
    </dgm:pt>
    <dgm:pt modelId="{B26653DB-4B65-49A0-A1D4-1D1B79CFA4CB}" type="pres">
      <dgm:prSet presAssocID="{BC26EBF3-4449-456D-875F-A8F88ED9C8D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F7A133-B2F7-463A-AAF9-AE5091D5CAC7}" type="pres">
      <dgm:prSet presAssocID="{BC26EBF3-4449-456D-875F-A8F88ED9C8D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39AA7C4-7F53-49D0-A062-919E25F8FBD6}" type="pres">
      <dgm:prSet presAssocID="{BC26EBF3-4449-456D-875F-A8F88ED9C8DA}" presName="hierChild2" presStyleCnt="0"/>
      <dgm:spPr/>
    </dgm:pt>
    <dgm:pt modelId="{69CA4D97-44C6-4901-94E3-1D5C8FE513B8}" type="pres">
      <dgm:prSet presAssocID="{BC26EBF3-4449-456D-875F-A8F88ED9C8DA}" presName="hierChild3" presStyleCnt="0"/>
      <dgm:spPr/>
    </dgm:pt>
  </dgm:ptLst>
  <dgm:cxnLst>
    <dgm:cxn modelId="{A9D24FFA-DF1A-436A-974E-C7AE746692E1}" type="presOf" srcId="{BC26EBF3-4449-456D-875F-A8F88ED9C8DA}" destId="{EDF7A133-B2F7-463A-AAF9-AE5091D5CAC7}" srcOrd="1" destOrd="0" presId="urn:microsoft.com/office/officeart/2005/8/layout/orgChart1"/>
    <dgm:cxn modelId="{DD1E0E33-A929-45E9-BC0F-9A749B78CE83}" srcId="{AF491DD7-57CB-4B07-909D-D2D85CDF1DE0}" destId="{BC26EBF3-4449-456D-875F-A8F88ED9C8DA}" srcOrd="0" destOrd="0" parTransId="{BDF77DEE-CC8F-48DD-B0CF-1AB971C0117D}" sibTransId="{B2760A6E-AAAC-4FDC-82D0-7511A8598C43}"/>
    <dgm:cxn modelId="{CBAFCC54-1908-414C-91F8-3AFD5D1B1C2A}" type="presOf" srcId="{BC26EBF3-4449-456D-875F-A8F88ED9C8DA}" destId="{B26653DB-4B65-49A0-A1D4-1D1B79CFA4CB}" srcOrd="0" destOrd="0" presId="urn:microsoft.com/office/officeart/2005/8/layout/orgChart1"/>
    <dgm:cxn modelId="{83F9D076-B146-4B40-8F1B-6B2E247518F6}" type="presOf" srcId="{AF491DD7-57CB-4B07-909D-D2D85CDF1DE0}" destId="{6E9755D3-78E9-4EE0-9409-3D0F1DFE37FA}" srcOrd="0" destOrd="0" presId="urn:microsoft.com/office/officeart/2005/8/layout/orgChart1"/>
    <dgm:cxn modelId="{2E863CB1-F3FC-4AEC-B8E7-9CEFB7324968}" type="presParOf" srcId="{6E9755D3-78E9-4EE0-9409-3D0F1DFE37FA}" destId="{792B8239-F460-4C86-A7D7-95BFFD964FC7}" srcOrd="0" destOrd="0" presId="urn:microsoft.com/office/officeart/2005/8/layout/orgChart1"/>
    <dgm:cxn modelId="{7B9A32CC-3314-44FE-BED8-0E06C9792DB6}" type="presParOf" srcId="{792B8239-F460-4C86-A7D7-95BFFD964FC7}" destId="{755968D1-F5B1-4597-8FA2-9C90FA618745}" srcOrd="0" destOrd="0" presId="urn:microsoft.com/office/officeart/2005/8/layout/orgChart1"/>
    <dgm:cxn modelId="{A039979C-431A-4F62-8D97-F2165BBECFA4}" type="presParOf" srcId="{755968D1-F5B1-4597-8FA2-9C90FA618745}" destId="{B26653DB-4B65-49A0-A1D4-1D1B79CFA4CB}" srcOrd="0" destOrd="0" presId="urn:microsoft.com/office/officeart/2005/8/layout/orgChart1"/>
    <dgm:cxn modelId="{7B105A85-FBDE-42D0-9AE4-2BD166B7B96E}" type="presParOf" srcId="{755968D1-F5B1-4597-8FA2-9C90FA618745}" destId="{EDF7A133-B2F7-463A-AAF9-AE5091D5CAC7}" srcOrd="1" destOrd="0" presId="urn:microsoft.com/office/officeart/2005/8/layout/orgChart1"/>
    <dgm:cxn modelId="{05E0AEF4-9215-48AB-92F4-4160BB856DD6}" type="presParOf" srcId="{792B8239-F460-4C86-A7D7-95BFFD964FC7}" destId="{F39AA7C4-7F53-49D0-A062-919E25F8FBD6}" srcOrd="1" destOrd="0" presId="urn:microsoft.com/office/officeart/2005/8/layout/orgChart1"/>
    <dgm:cxn modelId="{A4C5FF7B-C140-41A8-8E9F-7CE0D711416B}" type="presParOf" srcId="{792B8239-F460-4C86-A7D7-95BFFD964FC7}" destId="{69CA4D97-44C6-4901-94E3-1D5C8FE513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434F6-0C84-416D-823F-D389C0EEE690}">
      <dsp:nvSpPr>
        <dsp:cNvPr id="0" name=""/>
        <dsp:cNvSpPr/>
      </dsp:nvSpPr>
      <dsp:spPr>
        <a:xfrm>
          <a:off x="0" y="0"/>
          <a:ext cx="2387600" cy="23876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39C31-0409-4008-BA98-3A2FB2967AE3}">
      <dsp:nvSpPr>
        <dsp:cNvPr id="0" name=""/>
        <dsp:cNvSpPr/>
      </dsp:nvSpPr>
      <dsp:spPr>
        <a:xfrm>
          <a:off x="1193800" y="0"/>
          <a:ext cx="7950200" cy="238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6500" kern="1200" smtClean="0"/>
            <a:t>Glagolski oblici</a:t>
          </a:r>
          <a:br>
            <a:rPr lang="sr-Latn-ME" sz="6500" kern="1200" smtClean="0"/>
          </a:br>
          <a:endParaRPr lang="en-US" sz="6500" kern="1200"/>
        </a:p>
      </dsp:txBody>
      <dsp:txXfrm>
        <a:off x="1193800" y="0"/>
        <a:ext cx="7950200" cy="23876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851BC-455B-4DF1-83C7-3934338233D3}">
      <dsp:nvSpPr>
        <dsp:cNvPr id="0" name=""/>
        <dsp:cNvSpPr/>
      </dsp:nvSpPr>
      <dsp:spPr>
        <a:xfrm>
          <a:off x="10892" y="886345"/>
          <a:ext cx="12288748" cy="8475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1) </a:t>
          </a:r>
          <a:r>
            <a:rPr lang="en-US" sz="2600" kern="1200" dirty="0" err="1" smtClean="0"/>
            <a:t>prezent</a:t>
          </a:r>
          <a:r>
            <a:rPr lang="en-US" sz="2600" kern="1200" dirty="0" smtClean="0"/>
            <a:t> (</a:t>
          </a:r>
          <a:r>
            <a:rPr lang="en-US" sz="2600" kern="1200" dirty="0" err="1" smtClean="0"/>
            <a:t>sadašnje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vr</a:t>
          </a:r>
          <a:r>
            <a:rPr lang="sr-Latn-ME" sz="2600" kern="1200" dirty="0" smtClean="0"/>
            <a:t>ij</a:t>
          </a:r>
          <a:r>
            <a:rPr lang="en-US" sz="2600" kern="1200" dirty="0" err="1" smtClean="0"/>
            <a:t>eme</a:t>
          </a:r>
          <a:r>
            <a:rPr lang="en-US" sz="2600" kern="1200" dirty="0" smtClean="0"/>
            <a:t>) – prost glagolski </a:t>
          </a:r>
          <a:r>
            <a:rPr lang="en-US" sz="2600" kern="1200" dirty="0" err="1" smtClean="0"/>
            <a:t>oblik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koji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označava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radnju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koja</a:t>
          </a:r>
          <a:r>
            <a:rPr lang="en-US" sz="2600" kern="1200" dirty="0" smtClean="0"/>
            <a:t> se vrši u </a:t>
          </a:r>
          <a:r>
            <a:rPr lang="en-US" sz="2600" kern="1200" dirty="0" err="1" smtClean="0"/>
            <a:t>isto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vr</a:t>
          </a:r>
          <a:r>
            <a:rPr lang="sr-Latn-ME" sz="2600" kern="1200" dirty="0" smtClean="0"/>
            <a:t>ij</a:t>
          </a:r>
          <a:r>
            <a:rPr lang="en-US" sz="2600" kern="1200" dirty="0" err="1" smtClean="0"/>
            <a:t>eme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kad</a:t>
          </a:r>
          <a:r>
            <a:rPr lang="en-US" sz="2600" kern="1200" dirty="0" smtClean="0"/>
            <a:t> se o </a:t>
          </a:r>
          <a:r>
            <a:rPr lang="en-US" sz="2600" kern="1200" dirty="0" err="1" smtClean="0"/>
            <a:t>njoj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govori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ili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stalno</a:t>
          </a:r>
          <a:r>
            <a:rPr lang="en-US" sz="2600" kern="1200" dirty="0" smtClean="0"/>
            <a:t>, </a:t>
          </a:r>
          <a:r>
            <a:rPr lang="en-US" sz="2600" kern="1200" dirty="0" err="1" smtClean="0"/>
            <a:t>sve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vr</a:t>
          </a:r>
          <a:r>
            <a:rPr lang="sr-Latn-ME" sz="2600" kern="1200" dirty="0" smtClean="0"/>
            <a:t>ij</a:t>
          </a:r>
          <a:r>
            <a:rPr lang="en-US" sz="2600" kern="1200" dirty="0" err="1" smtClean="0"/>
            <a:t>eme</a:t>
          </a:r>
          <a:r>
            <a:rPr lang="en-US" sz="2600" kern="1200" dirty="0" smtClean="0"/>
            <a:t>;</a:t>
          </a:r>
          <a:endParaRPr lang="en-US" sz="2600" kern="1200" dirty="0"/>
        </a:p>
      </dsp:txBody>
      <dsp:txXfrm>
        <a:off x="35716" y="911169"/>
        <a:ext cx="12239100" cy="797903"/>
      </dsp:txXfrm>
    </dsp:sp>
    <dsp:sp modelId="{A78121A3-040B-4842-9F3A-DE6241A0D2D2}">
      <dsp:nvSpPr>
        <dsp:cNvPr id="0" name=""/>
        <dsp:cNvSpPr/>
      </dsp:nvSpPr>
      <dsp:spPr>
        <a:xfrm>
          <a:off x="1239767" y="1733897"/>
          <a:ext cx="1228874" cy="635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663"/>
              </a:lnTo>
              <a:lnTo>
                <a:pt x="1228874" y="6356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63CBF-6B6E-48FD-A3E0-0FEC2FE8496A}">
      <dsp:nvSpPr>
        <dsp:cNvPr id="0" name=""/>
        <dsp:cNvSpPr/>
      </dsp:nvSpPr>
      <dsp:spPr>
        <a:xfrm>
          <a:off x="2468641" y="1945785"/>
          <a:ext cx="1356082" cy="847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Prezent</a:t>
          </a:r>
          <a:r>
            <a:rPr lang="en-US" sz="1800" kern="1200" dirty="0" smtClean="0"/>
            <a:t> (jedn. / </a:t>
          </a:r>
          <a:r>
            <a:rPr lang="en-US" sz="1800" kern="1200" dirty="0" err="1" smtClean="0"/>
            <a:t>mn</a:t>
          </a:r>
          <a:r>
            <a:rPr lang="en-US" sz="1800" kern="1200" dirty="0" smtClean="0"/>
            <a:t>.):</a:t>
          </a:r>
          <a:endParaRPr lang="en-US" sz="1800" kern="1200" dirty="0"/>
        </a:p>
      </dsp:txBody>
      <dsp:txXfrm>
        <a:off x="2493465" y="1970609"/>
        <a:ext cx="1306434" cy="797903"/>
      </dsp:txXfrm>
    </dsp:sp>
    <dsp:sp modelId="{1B4C0712-C59A-4EC3-95D7-BE43F6D6457A}">
      <dsp:nvSpPr>
        <dsp:cNvPr id="0" name=""/>
        <dsp:cNvSpPr/>
      </dsp:nvSpPr>
      <dsp:spPr>
        <a:xfrm>
          <a:off x="1239767" y="1733897"/>
          <a:ext cx="1228874" cy="1695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5102"/>
              </a:lnTo>
              <a:lnTo>
                <a:pt x="1228874" y="16951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14DEDF-5182-434C-A27E-847C9255DADB}">
      <dsp:nvSpPr>
        <dsp:cNvPr id="0" name=""/>
        <dsp:cNvSpPr/>
      </dsp:nvSpPr>
      <dsp:spPr>
        <a:xfrm>
          <a:off x="2468641" y="3005224"/>
          <a:ext cx="1356082" cy="847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1. gledam / gledamo,</a:t>
          </a:r>
          <a:endParaRPr lang="en-US" sz="1800" kern="1200"/>
        </a:p>
      </dsp:txBody>
      <dsp:txXfrm>
        <a:off x="2493465" y="3030048"/>
        <a:ext cx="1306434" cy="797903"/>
      </dsp:txXfrm>
    </dsp:sp>
    <dsp:sp modelId="{EBD24ABC-9C83-495B-A1EB-3A9FC94FB1B4}">
      <dsp:nvSpPr>
        <dsp:cNvPr id="0" name=""/>
        <dsp:cNvSpPr/>
      </dsp:nvSpPr>
      <dsp:spPr>
        <a:xfrm>
          <a:off x="1239767" y="1733897"/>
          <a:ext cx="1228874" cy="2754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4541"/>
              </a:lnTo>
              <a:lnTo>
                <a:pt x="1228874" y="2754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4A6F5-61CB-448C-B438-6B74476FCACA}">
      <dsp:nvSpPr>
        <dsp:cNvPr id="0" name=""/>
        <dsp:cNvSpPr/>
      </dsp:nvSpPr>
      <dsp:spPr>
        <a:xfrm>
          <a:off x="2468641" y="4064663"/>
          <a:ext cx="1356082" cy="847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2. gledaš / gledate,</a:t>
          </a:r>
          <a:endParaRPr lang="en-US" sz="1800" kern="1200"/>
        </a:p>
      </dsp:txBody>
      <dsp:txXfrm>
        <a:off x="2493465" y="4089487"/>
        <a:ext cx="1306434" cy="797903"/>
      </dsp:txXfrm>
    </dsp:sp>
    <dsp:sp modelId="{2453339A-0750-445B-8D48-D051CA11A822}">
      <dsp:nvSpPr>
        <dsp:cNvPr id="0" name=""/>
        <dsp:cNvSpPr/>
      </dsp:nvSpPr>
      <dsp:spPr>
        <a:xfrm>
          <a:off x="1239767" y="1733897"/>
          <a:ext cx="1228874" cy="3813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3981"/>
              </a:lnTo>
              <a:lnTo>
                <a:pt x="1228874" y="38139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44F95-AE36-4D0B-9B8F-1FCD39B2B20A}">
      <dsp:nvSpPr>
        <dsp:cNvPr id="0" name=""/>
        <dsp:cNvSpPr/>
      </dsp:nvSpPr>
      <dsp:spPr>
        <a:xfrm>
          <a:off x="2468641" y="5124102"/>
          <a:ext cx="1356082" cy="847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3. gleda / gledaju.</a:t>
          </a:r>
          <a:endParaRPr lang="en-US" sz="1800" kern="1200"/>
        </a:p>
      </dsp:txBody>
      <dsp:txXfrm>
        <a:off x="2493465" y="5148926"/>
        <a:ext cx="1306434" cy="7979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3F8CF-B6A7-416C-AA7B-933998650537}">
      <dsp:nvSpPr>
        <dsp:cNvPr id="0" name=""/>
        <dsp:cNvSpPr/>
      </dsp:nvSpPr>
      <dsp:spPr>
        <a:xfrm>
          <a:off x="0" y="62279"/>
          <a:ext cx="123105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2) </a:t>
          </a:r>
          <a:r>
            <a:rPr lang="en-US" sz="3200" kern="1200" dirty="0" err="1" smtClean="0"/>
            <a:t>perfekat</a:t>
          </a:r>
          <a:r>
            <a:rPr lang="en-US" sz="3200" kern="1200" dirty="0" smtClean="0"/>
            <a:t> (</a:t>
          </a:r>
          <a:r>
            <a:rPr lang="en-US" sz="3200" kern="1200" dirty="0" err="1" smtClean="0"/>
            <a:t>prošlo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vr</a:t>
          </a:r>
          <a:r>
            <a:rPr lang="sr-Latn-ME" sz="3200" kern="1200" dirty="0" smtClean="0"/>
            <a:t>ij</a:t>
          </a:r>
          <a:r>
            <a:rPr lang="en-US" sz="3200" kern="1200" dirty="0" err="1" smtClean="0"/>
            <a:t>eme</a:t>
          </a:r>
          <a:r>
            <a:rPr lang="en-US" sz="3200" kern="1200" dirty="0" smtClean="0"/>
            <a:t>) – </a:t>
          </a:r>
          <a:r>
            <a:rPr lang="en-US" sz="3200" kern="1200" dirty="0" err="1" smtClean="0"/>
            <a:t>složen</a:t>
          </a:r>
          <a:r>
            <a:rPr lang="en-US" sz="3200" kern="1200" dirty="0" smtClean="0"/>
            <a:t> glagolski </a:t>
          </a:r>
          <a:r>
            <a:rPr lang="en-US" sz="3200" kern="1200" dirty="0" err="1" smtClean="0"/>
            <a:t>oblik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kojim</a:t>
          </a:r>
          <a:r>
            <a:rPr lang="en-US" sz="3200" kern="1200" dirty="0" smtClean="0"/>
            <a:t> se </a:t>
          </a:r>
          <a:r>
            <a:rPr lang="en-US" sz="3200" kern="1200" dirty="0" err="1" smtClean="0"/>
            <a:t>kazuje</a:t>
          </a:r>
          <a:r>
            <a:rPr lang="en-US" sz="3200" kern="1200" dirty="0" smtClean="0"/>
            <a:t> da se </a:t>
          </a:r>
          <a:r>
            <a:rPr lang="en-US" sz="3200" kern="1200" dirty="0" err="1" smtClean="0"/>
            <a:t>radnja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izvršila</a:t>
          </a:r>
          <a:r>
            <a:rPr lang="en-US" sz="3200" kern="1200" dirty="0" smtClean="0"/>
            <a:t> u </a:t>
          </a:r>
          <a:r>
            <a:rPr lang="en-US" sz="3200" kern="1200" dirty="0" err="1" smtClean="0"/>
            <a:t>prošlosti</a:t>
          </a:r>
          <a:r>
            <a:rPr lang="en-US" sz="3200" kern="1200" dirty="0" smtClean="0"/>
            <a:t>, </a:t>
          </a:r>
          <a:r>
            <a:rPr lang="en-US" sz="3200" kern="1200" dirty="0" err="1" smtClean="0"/>
            <a:t>pr</a:t>
          </a:r>
          <a:r>
            <a:rPr lang="sr-Latn-ME" sz="3200" kern="1200" dirty="0" smtClean="0"/>
            <a:t>ij</a:t>
          </a:r>
          <a:r>
            <a:rPr lang="en-US" sz="3200" kern="1200" dirty="0" smtClean="0"/>
            <a:t>e </a:t>
          </a:r>
          <a:r>
            <a:rPr lang="en-US" sz="3200" kern="1200" dirty="0" err="1" smtClean="0"/>
            <a:t>trenutka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govorenja</a:t>
          </a:r>
          <a:r>
            <a:rPr lang="en-US" sz="3200" kern="1200" dirty="0" smtClean="0"/>
            <a:t> o </a:t>
          </a:r>
          <a:r>
            <a:rPr lang="en-US" sz="3200" kern="1200" dirty="0" err="1" smtClean="0"/>
            <a:t>njoj</a:t>
          </a:r>
          <a:r>
            <a:rPr lang="en-US" sz="3200" kern="1200" dirty="0" smtClean="0"/>
            <a:t>;</a:t>
          </a:r>
          <a:endParaRPr lang="en-US" sz="3200" kern="1200" dirty="0"/>
        </a:p>
      </dsp:txBody>
      <dsp:txXfrm>
        <a:off x="62141" y="124420"/>
        <a:ext cx="12186251" cy="1148678"/>
      </dsp:txXfrm>
    </dsp:sp>
    <dsp:sp modelId="{FB4ADA0F-CE44-435F-9A4B-7774472B5EB0}">
      <dsp:nvSpPr>
        <dsp:cNvPr id="0" name=""/>
        <dsp:cNvSpPr/>
      </dsp:nvSpPr>
      <dsp:spPr>
        <a:xfrm>
          <a:off x="0" y="1427399"/>
          <a:ext cx="123105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Perfekat</a:t>
          </a:r>
          <a:r>
            <a:rPr lang="en-US" sz="3200" kern="1200" dirty="0" smtClean="0"/>
            <a:t> (jedn. / </a:t>
          </a:r>
          <a:r>
            <a:rPr lang="en-US" sz="3200" kern="1200" dirty="0" err="1" smtClean="0"/>
            <a:t>mn</a:t>
          </a:r>
          <a:r>
            <a:rPr lang="en-US" sz="3200" kern="1200" dirty="0" smtClean="0"/>
            <a:t>.):</a:t>
          </a:r>
          <a:endParaRPr lang="en-US" sz="3200" kern="1200" dirty="0"/>
        </a:p>
      </dsp:txBody>
      <dsp:txXfrm>
        <a:off x="62141" y="1489540"/>
        <a:ext cx="12186251" cy="1148678"/>
      </dsp:txXfrm>
    </dsp:sp>
    <dsp:sp modelId="{8F44C856-EBF3-493C-940A-A1EAC21819AA}">
      <dsp:nvSpPr>
        <dsp:cNvPr id="0" name=""/>
        <dsp:cNvSpPr/>
      </dsp:nvSpPr>
      <dsp:spPr>
        <a:xfrm>
          <a:off x="0" y="2792519"/>
          <a:ext cx="123105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1. </a:t>
          </a:r>
          <a:r>
            <a:rPr lang="en-US" sz="3200" kern="1200" dirty="0" err="1" smtClean="0"/>
            <a:t>gledao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sam</a:t>
          </a:r>
          <a:r>
            <a:rPr lang="en-US" sz="3200" kern="1200" dirty="0" smtClean="0"/>
            <a:t> / gledali </a:t>
          </a:r>
          <a:r>
            <a:rPr lang="en-US" sz="3200" kern="1200" dirty="0" err="1" smtClean="0"/>
            <a:t>smo</a:t>
          </a:r>
          <a:r>
            <a:rPr lang="en-US" sz="3200" kern="1200" dirty="0" smtClean="0"/>
            <a:t>,</a:t>
          </a:r>
          <a:endParaRPr lang="en-US" sz="3200" kern="1200" dirty="0"/>
        </a:p>
      </dsp:txBody>
      <dsp:txXfrm>
        <a:off x="62141" y="2854660"/>
        <a:ext cx="12186251" cy="1148678"/>
      </dsp:txXfrm>
    </dsp:sp>
    <dsp:sp modelId="{31CC4657-A309-4AD4-B366-0BB0195F42F6}">
      <dsp:nvSpPr>
        <dsp:cNvPr id="0" name=""/>
        <dsp:cNvSpPr/>
      </dsp:nvSpPr>
      <dsp:spPr>
        <a:xfrm>
          <a:off x="0" y="4157640"/>
          <a:ext cx="123105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2. </a:t>
          </a:r>
          <a:r>
            <a:rPr lang="en-US" sz="3200" kern="1200" dirty="0" err="1" smtClean="0"/>
            <a:t>gledao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si</a:t>
          </a:r>
          <a:r>
            <a:rPr lang="en-US" sz="3200" kern="1200" dirty="0" smtClean="0"/>
            <a:t> / gledali </a:t>
          </a:r>
          <a:r>
            <a:rPr lang="en-US" sz="3200" kern="1200" dirty="0" err="1" smtClean="0"/>
            <a:t>ste</a:t>
          </a:r>
          <a:r>
            <a:rPr lang="en-US" sz="3200" kern="1200" dirty="0" smtClean="0"/>
            <a:t>,</a:t>
          </a:r>
          <a:endParaRPr lang="en-US" sz="3200" kern="1200" dirty="0"/>
        </a:p>
      </dsp:txBody>
      <dsp:txXfrm>
        <a:off x="62141" y="4219781"/>
        <a:ext cx="12186251" cy="1148678"/>
      </dsp:txXfrm>
    </dsp:sp>
    <dsp:sp modelId="{E6F14A20-F81B-4BD4-8E59-CC22D0A06081}">
      <dsp:nvSpPr>
        <dsp:cNvPr id="0" name=""/>
        <dsp:cNvSpPr/>
      </dsp:nvSpPr>
      <dsp:spPr>
        <a:xfrm>
          <a:off x="0" y="5522760"/>
          <a:ext cx="123105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3. </a:t>
          </a:r>
          <a:r>
            <a:rPr lang="en-US" sz="3200" kern="1200" dirty="0" err="1" smtClean="0"/>
            <a:t>gledao</a:t>
          </a:r>
          <a:r>
            <a:rPr lang="en-US" sz="3200" kern="1200" dirty="0" smtClean="0"/>
            <a:t> je / gledali </a:t>
          </a:r>
          <a:r>
            <a:rPr lang="en-US" sz="3200" kern="1200" dirty="0" err="1" smtClean="0"/>
            <a:t>su</a:t>
          </a:r>
          <a:r>
            <a:rPr lang="en-US" sz="3200" kern="1200" dirty="0" smtClean="0"/>
            <a:t>.</a:t>
          </a:r>
          <a:endParaRPr lang="en-US" sz="3200" kern="1200" dirty="0"/>
        </a:p>
      </dsp:txBody>
      <dsp:txXfrm>
        <a:off x="62141" y="5584901"/>
        <a:ext cx="12186251" cy="114867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B4981-F7B3-4025-B78D-25D56116FD8C}">
      <dsp:nvSpPr>
        <dsp:cNvPr id="0" name=""/>
        <dsp:cNvSpPr/>
      </dsp:nvSpPr>
      <dsp:spPr>
        <a:xfrm>
          <a:off x="0" y="62279"/>
          <a:ext cx="114723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3) </a:t>
          </a:r>
          <a:r>
            <a:rPr lang="en-US" sz="3200" kern="1200" dirty="0" err="1" smtClean="0"/>
            <a:t>imperfekat</a:t>
          </a:r>
          <a:r>
            <a:rPr lang="en-US" sz="3200" kern="1200" dirty="0" smtClean="0"/>
            <a:t> (</a:t>
          </a:r>
          <a:r>
            <a:rPr lang="en-US" sz="3200" kern="1200" dirty="0" err="1" smtClean="0"/>
            <a:t>pređašnje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nesvršeno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vr</a:t>
          </a:r>
          <a:r>
            <a:rPr lang="sr-Latn-ME" sz="3200" kern="1200" dirty="0" smtClean="0"/>
            <a:t>ij</a:t>
          </a:r>
          <a:r>
            <a:rPr lang="en-US" sz="3200" kern="1200" dirty="0" err="1" smtClean="0"/>
            <a:t>eme</a:t>
          </a:r>
          <a:r>
            <a:rPr lang="en-US" sz="3200" kern="1200" dirty="0" smtClean="0"/>
            <a:t>) – prost glagolski </a:t>
          </a:r>
          <a:r>
            <a:rPr lang="en-US" sz="3200" kern="1200" dirty="0" err="1" smtClean="0"/>
            <a:t>oblik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koji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označava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radnju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što</a:t>
          </a:r>
          <a:r>
            <a:rPr lang="en-US" sz="3200" kern="1200" dirty="0" smtClean="0"/>
            <a:t> je </a:t>
          </a:r>
          <a:r>
            <a:rPr lang="en-US" sz="3200" kern="1200" dirty="0" err="1" smtClean="0"/>
            <a:t>duže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vremena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trajala</a:t>
          </a:r>
          <a:r>
            <a:rPr lang="en-US" sz="3200" kern="1200" dirty="0" smtClean="0"/>
            <a:t> u </a:t>
          </a:r>
          <a:r>
            <a:rPr lang="en-US" sz="3200" kern="1200" dirty="0" err="1" smtClean="0"/>
            <a:t>prošlosti</a:t>
          </a:r>
          <a:r>
            <a:rPr lang="en-US" sz="3200" kern="1200" dirty="0" smtClean="0"/>
            <a:t>;</a:t>
          </a:r>
          <a:endParaRPr lang="en-US" sz="3200" kern="1200" dirty="0"/>
        </a:p>
      </dsp:txBody>
      <dsp:txXfrm>
        <a:off x="62141" y="124420"/>
        <a:ext cx="11348051" cy="1148678"/>
      </dsp:txXfrm>
    </dsp:sp>
    <dsp:sp modelId="{4C93607A-25A2-422D-8AEE-FFB73DC8B56E}">
      <dsp:nvSpPr>
        <dsp:cNvPr id="0" name=""/>
        <dsp:cNvSpPr/>
      </dsp:nvSpPr>
      <dsp:spPr>
        <a:xfrm>
          <a:off x="0" y="1427399"/>
          <a:ext cx="114723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Imperfekat</a:t>
          </a:r>
          <a:r>
            <a:rPr lang="en-US" sz="3200" kern="1200" dirty="0" smtClean="0"/>
            <a:t> (jedn. / </a:t>
          </a:r>
          <a:r>
            <a:rPr lang="en-US" sz="3200" kern="1200" dirty="0" err="1" smtClean="0"/>
            <a:t>mn</a:t>
          </a:r>
          <a:r>
            <a:rPr lang="en-US" sz="3200" kern="1200" dirty="0" smtClean="0"/>
            <a:t>.):</a:t>
          </a:r>
          <a:endParaRPr lang="en-US" sz="3200" kern="1200" dirty="0"/>
        </a:p>
      </dsp:txBody>
      <dsp:txXfrm>
        <a:off x="62141" y="1489540"/>
        <a:ext cx="11348051" cy="1148678"/>
      </dsp:txXfrm>
    </dsp:sp>
    <dsp:sp modelId="{9F1BE053-56D5-48F0-996C-C9ADF72F72D9}">
      <dsp:nvSpPr>
        <dsp:cNvPr id="0" name=""/>
        <dsp:cNvSpPr/>
      </dsp:nvSpPr>
      <dsp:spPr>
        <a:xfrm>
          <a:off x="0" y="2792519"/>
          <a:ext cx="114723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1. gledijah / gledijasmo,</a:t>
          </a:r>
          <a:endParaRPr lang="en-US" sz="3200" kern="1200"/>
        </a:p>
      </dsp:txBody>
      <dsp:txXfrm>
        <a:off x="62141" y="2854660"/>
        <a:ext cx="11348051" cy="1148678"/>
      </dsp:txXfrm>
    </dsp:sp>
    <dsp:sp modelId="{0515E471-5260-49B6-8FE4-1A729A985105}">
      <dsp:nvSpPr>
        <dsp:cNvPr id="0" name=""/>
        <dsp:cNvSpPr/>
      </dsp:nvSpPr>
      <dsp:spPr>
        <a:xfrm>
          <a:off x="0" y="4157640"/>
          <a:ext cx="114723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2. gledijaše / gledijaste,</a:t>
          </a:r>
          <a:endParaRPr lang="en-US" sz="3200" kern="1200"/>
        </a:p>
      </dsp:txBody>
      <dsp:txXfrm>
        <a:off x="62141" y="4219781"/>
        <a:ext cx="11348051" cy="1148678"/>
      </dsp:txXfrm>
    </dsp:sp>
    <dsp:sp modelId="{705BD170-2CC1-44AD-81D9-9E895F8A925F}">
      <dsp:nvSpPr>
        <dsp:cNvPr id="0" name=""/>
        <dsp:cNvSpPr/>
      </dsp:nvSpPr>
      <dsp:spPr>
        <a:xfrm>
          <a:off x="0" y="5522760"/>
          <a:ext cx="11472333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3. gledijaše / gledijahu.</a:t>
          </a:r>
          <a:endParaRPr lang="en-US" sz="3200" kern="1200"/>
        </a:p>
      </dsp:txBody>
      <dsp:txXfrm>
        <a:off x="62141" y="5584901"/>
        <a:ext cx="11348051" cy="11486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2B09F-C8CB-4A6E-990C-03AE8E7150EA}">
      <dsp:nvSpPr>
        <dsp:cNvPr id="0" name=""/>
        <dsp:cNvSpPr/>
      </dsp:nvSpPr>
      <dsp:spPr>
        <a:xfrm>
          <a:off x="0" y="167490"/>
          <a:ext cx="11353800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4) </a:t>
          </a:r>
          <a:r>
            <a:rPr lang="en-US" sz="3100" kern="1200" dirty="0" err="1" smtClean="0"/>
            <a:t>pluskvamperfekat</a:t>
          </a:r>
          <a:r>
            <a:rPr lang="en-US" sz="3100" kern="1200" dirty="0" smtClean="0"/>
            <a:t> (</a:t>
          </a:r>
          <a:r>
            <a:rPr lang="en-US" sz="3100" kern="1200" dirty="0" err="1" smtClean="0"/>
            <a:t>davno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prošlo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vr</a:t>
          </a:r>
          <a:r>
            <a:rPr lang="sr-Latn-ME" sz="3100" kern="1200" dirty="0" smtClean="0"/>
            <a:t>ij</a:t>
          </a:r>
          <a:r>
            <a:rPr lang="en-US" sz="3100" kern="1200" dirty="0" err="1" smtClean="0"/>
            <a:t>eme</a:t>
          </a:r>
          <a:r>
            <a:rPr lang="en-US" sz="3100" kern="1200" dirty="0" smtClean="0"/>
            <a:t>) – </a:t>
          </a:r>
          <a:r>
            <a:rPr lang="en-US" sz="3100" kern="1200" dirty="0" err="1" smtClean="0"/>
            <a:t>složen</a:t>
          </a:r>
          <a:r>
            <a:rPr lang="en-US" sz="3100" kern="1200" dirty="0" smtClean="0"/>
            <a:t> glagolski </a:t>
          </a:r>
          <a:r>
            <a:rPr lang="en-US" sz="3100" kern="1200" dirty="0" err="1" smtClean="0"/>
            <a:t>oblik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koji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označava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radnju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koja</a:t>
          </a:r>
          <a:r>
            <a:rPr lang="en-US" sz="3100" kern="1200" dirty="0" smtClean="0"/>
            <a:t> se </a:t>
          </a:r>
          <a:r>
            <a:rPr lang="en-US" sz="3100" kern="1200" dirty="0" err="1" smtClean="0"/>
            <a:t>izvršila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pr</a:t>
          </a:r>
          <a:r>
            <a:rPr lang="sr-Latn-ME" sz="3100" kern="1200" dirty="0" smtClean="0"/>
            <a:t>ij</a:t>
          </a:r>
          <a:r>
            <a:rPr lang="en-US" sz="3100" kern="1200" dirty="0" smtClean="0"/>
            <a:t>e </a:t>
          </a:r>
          <a:r>
            <a:rPr lang="en-US" sz="3100" kern="1200" dirty="0" err="1" smtClean="0"/>
            <a:t>neke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druge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prošle</a:t>
          </a:r>
          <a:r>
            <a:rPr lang="en-US" sz="3100" kern="1200" dirty="0" smtClean="0"/>
            <a:t> radnje;</a:t>
          </a:r>
          <a:endParaRPr lang="en-US" sz="3100" kern="1200" dirty="0"/>
        </a:p>
      </dsp:txBody>
      <dsp:txXfrm>
        <a:off x="60199" y="227689"/>
        <a:ext cx="11233402" cy="1112781"/>
      </dsp:txXfrm>
    </dsp:sp>
    <dsp:sp modelId="{D5B13A36-003E-4610-99D9-CA2752D1EC64}">
      <dsp:nvSpPr>
        <dsp:cNvPr id="0" name=""/>
        <dsp:cNvSpPr/>
      </dsp:nvSpPr>
      <dsp:spPr>
        <a:xfrm>
          <a:off x="0" y="1489950"/>
          <a:ext cx="11353800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Pluskvamperfekat (jedn. / mn.):</a:t>
          </a:r>
          <a:endParaRPr lang="en-US" sz="3100" kern="1200"/>
        </a:p>
      </dsp:txBody>
      <dsp:txXfrm>
        <a:off x="60199" y="1550149"/>
        <a:ext cx="11233402" cy="1112781"/>
      </dsp:txXfrm>
    </dsp:sp>
    <dsp:sp modelId="{79823D82-C296-43D1-B584-3BD65A6C9F15}">
      <dsp:nvSpPr>
        <dsp:cNvPr id="0" name=""/>
        <dsp:cNvSpPr/>
      </dsp:nvSpPr>
      <dsp:spPr>
        <a:xfrm>
          <a:off x="0" y="2812410"/>
          <a:ext cx="11353800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1.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jah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o /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jasmo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li,</a:t>
          </a:r>
          <a:endParaRPr lang="en-US" sz="3100" kern="1200" dirty="0"/>
        </a:p>
      </dsp:txBody>
      <dsp:txXfrm>
        <a:off x="60199" y="2872609"/>
        <a:ext cx="11233402" cy="1112781"/>
      </dsp:txXfrm>
    </dsp:sp>
    <dsp:sp modelId="{565909C4-5091-4169-A725-A02E178C230F}">
      <dsp:nvSpPr>
        <dsp:cNvPr id="0" name=""/>
        <dsp:cNvSpPr/>
      </dsp:nvSpPr>
      <dsp:spPr>
        <a:xfrm>
          <a:off x="0" y="4134870"/>
          <a:ext cx="11353800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2.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jaše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o /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jaste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li,</a:t>
          </a:r>
          <a:endParaRPr lang="en-US" sz="3100" kern="1200" dirty="0"/>
        </a:p>
      </dsp:txBody>
      <dsp:txXfrm>
        <a:off x="60199" y="4195069"/>
        <a:ext cx="11233402" cy="1112781"/>
      </dsp:txXfrm>
    </dsp:sp>
    <dsp:sp modelId="{43AD3B6F-661D-4A39-87B1-408CCA9E2B17}">
      <dsp:nvSpPr>
        <dsp:cNvPr id="0" name=""/>
        <dsp:cNvSpPr/>
      </dsp:nvSpPr>
      <dsp:spPr>
        <a:xfrm>
          <a:off x="0" y="5457329"/>
          <a:ext cx="11353800" cy="12331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3.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jaše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o / b</a:t>
          </a:r>
          <a:r>
            <a:rPr lang="sr-Latn-ME" sz="3100" kern="1200" dirty="0" smtClean="0"/>
            <a:t>i</a:t>
          </a:r>
          <a:r>
            <a:rPr lang="en-US" sz="3100" kern="1200" dirty="0" err="1" smtClean="0"/>
            <a:t>jahu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gled</a:t>
          </a:r>
          <a:r>
            <a:rPr lang="sr-Latn-ME" sz="3100" kern="1200" dirty="0" smtClean="0"/>
            <a:t>a</a:t>
          </a:r>
          <a:r>
            <a:rPr lang="en-US" sz="3100" kern="1200" dirty="0" smtClean="0"/>
            <a:t>li;</a:t>
          </a:r>
          <a:endParaRPr lang="en-US" sz="3100" kern="1200" dirty="0"/>
        </a:p>
      </dsp:txBody>
      <dsp:txXfrm>
        <a:off x="60199" y="5517528"/>
        <a:ext cx="11233402" cy="111278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655A9-6FED-41B4-8D5D-6EAF9DD2A6A2}">
      <dsp:nvSpPr>
        <dsp:cNvPr id="0" name=""/>
        <dsp:cNvSpPr/>
      </dsp:nvSpPr>
      <dsp:spPr>
        <a:xfrm>
          <a:off x="0" y="134594"/>
          <a:ext cx="105156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5) aorist (</a:t>
          </a:r>
          <a:r>
            <a:rPr lang="en-US" sz="2300" kern="1200" dirty="0" err="1" smtClean="0"/>
            <a:t>pređašnje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svršeno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vr</a:t>
          </a:r>
          <a:r>
            <a:rPr lang="sr-Latn-ME" sz="2300" kern="1200" dirty="0" smtClean="0"/>
            <a:t>ij</a:t>
          </a:r>
          <a:r>
            <a:rPr lang="en-US" sz="2300" kern="1200" dirty="0" err="1" smtClean="0"/>
            <a:t>eme</a:t>
          </a:r>
          <a:r>
            <a:rPr lang="en-US" sz="2300" kern="1200" dirty="0" smtClean="0"/>
            <a:t>) – prost glagolski </a:t>
          </a:r>
          <a:r>
            <a:rPr lang="en-US" sz="2300" kern="1200" dirty="0" err="1" smtClean="0"/>
            <a:t>oblik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koji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označava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brzu</a:t>
          </a:r>
          <a:r>
            <a:rPr lang="en-US" sz="2300" kern="1200" dirty="0" smtClean="0"/>
            <a:t>, </a:t>
          </a:r>
          <a:r>
            <a:rPr lang="en-US" sz="2300" kern="1200" dirty="0" err="1" smtClean="0"/>
            <a:t>dinamičnu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radnju</a:t>
          </a:r>
          <a:r>
            <a:rPr lang="en-US" sz="2300" kern="1200" dirty="0" smtClean="0"/>
            <a:t> u </a:t>
          </a:r>
          <a:r>
            <a:rPr lang="en-US" sz="2300" kern="1200" dirty="0" err="1" smtClean="0"/>
            <a:t>prošlosti</a:t>
          </a:r>
          <a:r>
            <a:rPr lang="en-US" sz="2300" kern="1200" dirty="0" smtClean="0"/>
            <a:t>, </a:t>
          </a:r>
          <a:r>
            <a:rPr lang="en-US" sz="2300" kern="1200" dirty="0" err="1" smtClean="0"/>
            <a:t>ili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radnju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koja</a:t>
          </a:r>
          <a:r>
            <a:rPr lang="en-US" sz="2300" kern="1200" dirty="0" smtClean="0"/>
            <a:t> se dogodila neposredno </a:t>
          </a:r>
          <a:r>
            <a:rPr lang="en-US" sz="2300" kern="1200" dirty="0" err="1" smtClean="0"/>
            <a:t>pr</a:t>
          </a:r>
          <a:r>
            <a:rPr lang="sr-Latn-ME" sz="2300" kern="1200" dirty="0" smtClean="0"/>
            <a:t>ij</a:t>
          </a:r>
          <a:r>
            <a:rPr lang="en-US" sz="2300" kern="1200" dirty="0" smtClean="0"/>
            <a:t>e </a:t>
          </a:r>
          <a:r>
            <a:rPr lang="en-US" sz="2300" kern="1200" dirty="0" err="1" smtClean="0"/>
            <a:t>trenutka</a:t>
          </a:r>
          <a:r>
            <a:rPr lang="en-US" sz="2300" kern="1200" dirty="0" smtClean="0"/>
            <a:t> u </a:t>
          </a:r>
          <a:r>
            <a:rPr lang="en-US" sz="2300" kern="1200" dirty="0" err="1" smtClean="0"/>
            <a:t>kojem</a:t>
          </a:r>
          <a:r>
            <a:rPr lang="en-US" sz="2300" kern="1200" dirty="0" smtClean="0"/>
            <a:t> se o </a:t>
          </a:r>
          <a:r>
            <a:rPr lang="en-US" sz="2300" kern="1200" dirty="0" err="1" smtClean="0"/>
            <a:t>njoj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govori</a:t>
          </a:r>
          <a:r>
            <a:rPr lang="en-US" sz="2300" kern="1200" dirty="0" smtClean="0"/>
            <a:t>;</a:t>
          </a:r>
          <a:endParaRPr lang="en-US" sz="2300" kern="1200" dirty="0"/>
        </a:p>
      </dsp:txBody>
      <dsp:txXfrm>
        <a:off x="61741" y="196335"/>
        <a:ext cx="10392118" cy="1141288"/>
      </dsp:txXfrm>
    </dsp:sp>
    <dsp:sp modelId="{EC234492-2145-4361-B170-3D12F8C799A5}">
      <dsp:nvSpPr>
        <dsp:cNvPr id="0" name=""/>
        <dsp:cNvSpPr/>
      </dsp:nvSpPr>
      <dsp:spPr>
        <a:xfrm>
          <a:off x="0" y="1465605"/>
          <a:ext cx="105156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Aorist (jedn. / </a:t>
          </a:r>
          <a:r>
            <a:rPr lang="en-US" sz="2300" kern="1200" dirty="0" err="1" smtClean="0"/>
            <a:t>mn</a:t>
          </a:r>
          <a:r>
            <a:rPr lang="en-US" sz="2300" kern="1200" dirty="0" smtClean="0"/>
            <a:t>.):</a:t>
          </a:r>
          <a:endParaRPr lang="en-US" sz="2300" kern="1200" dirty="0"/>
        </a:p>
      </dsp:txBody>
      <dsp:txXfrm>
        <a:off x="61741" y="1527346"/>
        <a:ext cx="10392118" cy="1141288"/>
      </dsp:txXfrm>
    </dsp:sp>
    <dsp:sp modelId="{32BFB877-0764-4ED9-B303-47F311AD7CC2}">
      <dsp:nvSpPr>
        <dsp:cNvPr id="0" name=""/>
        <dsp:cNvSpPr/>
      </dsp:nvSpPr>
      <dsp:spPr>
        <a:xfrm>
          <a:off x="0" y="2796615"/>
          <a:ext cx="105156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1. gled</a:t>
          </a:r>
          <a:r>
            <a:rPr lang="sr-Latn-ME" sz="2300" kern="1200" smtClean="0"/>
            <a:t>a</a:t>
          </a:r>
          <a:r>
            <a:rPr lang="en-US" sz="2300" kern="1200" smtClean="0"/>
            <a:t>h / gled</a:t>
          </a:r>
          <a:r>
            <a:rPr lang="sr-Latn-ME" sz="2300" kern="1200" smtClean="0"/>
            <a:t>a</a:t>
          </a:r>
          <a:r>
            <a:rPr lang="en-US" sz="2300" kern="1200" smtClean="0"/>
            <a:t>smo,</a:t>
          </a:r>
          <a:endParaRPr lang="en-US" sz="2300" kern="1200"/>
        </a:p>
      </dsp:txBody>
      <dsp:txXfrm>
        <a:off x="61741" y="2858356"/>
        <a:ext cx="10392118" cy="1141288"/>
      </dsp:txXfrm>
    </dsp:sp>
    <dsp:sp modelId="{1489624B-6D70-4E3F-B146-EC40BE4CAD09}">
      <dsp:nvSpPr>
        <dsp:cNvPr id="0" name=""/>
        <dsp:cNvSpPr/>
      </dsp:nvSpPr>
      <dsp:spPr>
        <a:xfrm>
          <a:off x="0" y="4127625"/>
          <a:ext cx="105156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2. gled</a:t>
          </a:r>
          <a:r>
            <a:rPr lang="sr-Latn-ME" sz="2300" kern="1200" smtClean="0"/>
            <a:t>a</a:t>
          </a:r>
          <a:r>
            <a:rPr lang="en-US" sz="2300" kern="1200" smtClean="0"/>
            <a:t>/ gled</a:t>
          </a:r>
          <a:r>
            <a:rPr lang="sr-Latn-ME" sz="2300" kern="1200" smtClean="0"/>
            <a:t>a</a:t>
          </a:r>
          <a:r>
            <a:rPr lang="en-US" sz="2300" kern="1200" smtClean="0"/>
            <a:t>ste,</a:t>
          </a:r>
          <a:endParaRPr lang="en-US" sz="2300" kern="1200"/>
        </a:p>
      </dsp:txBody>
      <dsp:txXfrm>
        <a:off x="61741" y="4189366"/>
        <a:ext cx="10392118" cy="1141288"/>
      </dsp:txXfrm>
    </dsp:sp>
    <dsp:sp modelId="{F871034C-F856-452C-B3DE-D82DDF7C088C}">
      <dsp:nvSpPr>
        <dsp:cNvPr id="0" name=""/>
        <dsp:cNvSpPr/>
      </dsp:nvSpPr>
      <dsp:spPr>
        <a:xfrm>
          <a:off x="0" y="5458635"/>
          <a:ext cx="10515600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3. gl</a:t>
          </a:r>
          <a:r>
            <a:rPr lang="sr-Latn-ME" sz="2300" kern="1200" smtClean="0"/>
            <a:t>e</a:t>
          </a:r>
          <a:r>
            <a:rPr lang="en-US" sz="2300" kern="1200" smtClean="0"/>
            <a:t>d</a:t>
          </a:r>
          <a:r>
            <a:rPr lang="sr-Latn-ME" sz="2300" kern="1200" smtClean="0"/>
            <a:t>a</a:t>
          </a:r>
          <a:r>
            <a:rPr lang="en-US" sz="2300" kern="1200" smtClean="0"/>
            <a:t> / gled</a:t>
          </a:r>
          <a:r>
            <a:rPr lang="sr-Latn-ME" sz="2300" kern="1200" smtClean="0"/>
            <a:t>a</a:t>
          </a:r>
          <a:r>
            <a:rPr lang="en-US" sz="2300" kern="1200" smtClean="0"/>
            <a:t>še.</a:t>
          </a:r>
          <a:endParaRPr lang="en-US" sz="2300" kern="1200"/>
        </a:p>
      </dsp:txBody>
      <dsp:txXfrm>
        <a:off x="61741" y="5520376"/>
        <a:ext cx="10392118" cy="114128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0F1B1-8139-4D53-B57D-41CD9AFCB468}">
      <dsp:nvSpPr>
        <dsp:cNvPr id="0" name=""/>
        <dsp:cNvSpPr/>
      </dsp:nvSpPr>
      <dsp:spPr>
        <a:xfrm>
          <a:off x="0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F6452-BCB6-4170-B93D-2D0BC2C87E59}">
      <dsp:nvSpPr>
        <dsp:cNvPr id="0" name=""/>
        <dsp:cNvSpPr/>
      </dsp:nvSpPr>
      <dsp:spPr>
        <a:xfrm>
          <a:off x="2175669" y="0"/>
          <a:ext cx="8339931" cy="43513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7) futur II (</a:t>
          </a:r>
          <a:r>
            <a:rPr lang="en-US" sz="3600" kern="1200" dirty="0" err="1" smtClean="0"/>
            <a:t>predbuduće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vr</a:t>
          </a:r>
          <a:r>
            <a:rPr lang="sr-Latn-ME" sz="3600" kern="1200" dirty="0" smtClean="0"/>
            <a:t>ij</a:t>
          </a:r>
          <a:r>
            <a:rPr lang="en-US" sz="3600" kern="1200" dirty="0" err="1" smtClean="0"/>
            <a:t>eme</a:t>
          </a:r>
          <a:r>
            <a:rPr lang="en-US" sz="3600" kern="1200" dirty="0" smtClean="0"/>
            <a:t>) – </a:t>
          </a:r>
          <a:r>
            <a:rPr lang="en-US" sz="3600" kern="1200" dirty="0" err="1" smtClean="0"/>
            <a:t>složen</a:t>
          </a:r>
          <a:r>
            <a:rPr lang="en-US" sz="3600" kern="1200" dirty="0" smtClean="0"/>
            <a:t> glagolski </a:t>
          </a:r>
          <a:r>
            <a:rPr lang="en-US" sz="3600" kern="1200" dirty="0" err="1" smtClean="0"/>
            <a:t>oblik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koji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kazuje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pretpostavku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govornog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lica</a:t>
          </a:r>
          <a:r>
            <a:rPr lang="en-US" sz="3600" kern="1200" dirty="0" smtClean="0"/>
            <a:t> da </a:t>
          </a:r>
          <a:r>
            <a:rPr lang="en-US" sz="3600" kern="1200" dirty="0" err="1" smtClean="0"/>
            <a:t>će</a:t>
          </a:r>
          <a:r>
            <a:rPr lang="en-US" sz="3600" kern="1200" dirty="0" smtClean="0"/>
            <a:t> se </a:t>
          </a:r>
          <a:r>
            <a:rPr lang="en-US" sz="3600" kern="1200" dirty="0" err="1" smtClean="0"/>
            <a:t>radnja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izvršiti</a:t>
          </a:r>
          <a:r>
            <a:rPr lang="en-US" sz="3600" kern="1200" dirty="0" smtClean="0"/>
            <a:t> u </a:t>
          </a:r>
          <a:r>
            <a:rPr lang="en-US" sz="3600" kern="1200" dirty="0" err="1" smtClean="0"/>
            <a:t>budućnosti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pr</a:t>
          </a:r>
          <a:r>
            <a:rPr lang="sr-Latn-ME" sz="3600" kern="1200" dirty="0" smtClean="0"/>
            <a:t>ij</a:t>
          </a:r>
          <a:r>
            <a:rPr lang="en-US" sz="3600" kern="1200" dirty="0" smtClean="0"/>
            <a:t>e </a:t>
          </a:r>
          <a:r>
            <a:rPr lang="en-US" sz="3600" kern="1200" dirty="0" err="1" smtClean="0"/>
            <a:t>neke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druge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buduće</a:t>
          </a:r>
          <a:r>
            <a:rPr lang="en-US" sz="3600" kern="1200" dirty="0" smtClean="0"/>
            <a:t> radnje </a:t>
          </a:r>
          <a:r>
            <a:rPr lang="en-US" sz="3600" kern="1200" dirty="0" err="1" smtClean="0"/>
            <a:t>ili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istovremeno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sa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njom</a:t>
          </a:r>
          <a:r>
            <a:rPr lang="en-US" sz="3600" kern="1200" dirty="0" smtClean="0"/>
            <a:t>; futur II je, u </a:t>
          </a:r>
          <a:r>
            <a:rPr lang="en-US" sz="3600" kern="1200" dirty="0" err="1" smtClean="0"/>
            <a:t>stvari</a:t>
          </a:r>
          <a:r>
            <a:rPr lang="en-US" sz="3600" kern="1200" dirty="0" smtClean="0"/>
            <a:t>, </a:t>
          </a:r>
          <a:r>
            <a:rPr lang="en-US" sz="3600" kern="1200" dirty="0" err="1" smtClean="0"/>
            <a:t>način</a:t>
          </a:r>
          <a:r>
            <a:rPr lang="en-US" sz="3600" kern="1200" dirty="0" smtClean="0"/>
            <a:t> (modus) </a:t>
          </a:r>
          <a:r>
            <a:rPr lang="en-US" sz="3600" kern="1200" dirty="0" err="1" smtClean="0"/>
            <a:t>i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označava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uslov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za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vršenje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neke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druge</a:t>
          </a:r>
          <a:r>
            <a:rPr lang="en-US" sz="3600" kern="1200" dirty="0" smtClean="0"/>
            <a:t> radnje </a:t>
          </a:r>
          <a:r>
            <a:rPr lang="en-US" sz="3600" kern="1200" dirty="0" err="1" smtClean="0"/>
            <a:t>koja</a:t>
          </a:r>
          <a:r>
            <a:rPr lang="en-US" sz="3600" kern="1200" dirty="0" smtClean="0"/>
            <a:t>, </a:t>
          </a:r>
          <a:r>
            <a:rPr lang="en-US" sz="3600" kern="1200" dirty="0" err="1" smtClean="0"/>
            <a:t>uprkos</a:t>
          </a:r>
          <a:r>
            <a:rPr lang="en-US" sz="3600" kern="1200" dirty="0" smtClean="0"/>
            <a:t> tome, ne </a:t>
          </a:r>
          <a:r>
            <a:rPr lang="en-US" sz="3600" kern="1200" dirty="0" err="1" smtClean="0"/>
            <a:t>mora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biti</a:t>
          </a:r>
          <a:r>
            <a:rPr lang="en-US" sz="3600" kern="1200" dirty="0" smtClean="0"/>
            <a:t> </a:t>
          </a:r>
          <a:r>
            <a:rPr lang="en-US" sz="3600" kern="1200" dirty="0" err="1" smtClean="0"/>
            <a:t>realizovana</a:t>
          </a:r>
          <a:r>
            <a:rPr lang="en-US" sz="3600" kern="1200" dirty="0" smtClean="0"/>
            <a:t>;</a:t>
          </a:r>
          <a:endParaRPr lang="en-US" sz="3600" kern="1200" dirty="0"/>
        </a:p>
      </dsp:txBody>
      <dsp:txXfrm>
        <a:off x="2175669" y="0"/>
        <a:ext cx="8339931" cy="435133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FC933A-58CF-4615-AB67-A17474340726}">
      <dsp:nvSpPr>
        <dsp:cNvPr id="0" name=""/>
        <dsp:cNvSpPr/>
      </dsp:nvSpPr>
      <dsp:spPr>
        <a:xfrm>
          <a:off x="0" y="444429"/>
          <a:ext cx="10515600" cy="1670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1) </a:t>
          </a:r>
          <a:r>
            <a:rPr lang="en-US" sz="4200" kern="1200" dirty="0" err="1" smtClean="0"/>
            <a:t>infinitiv</a:t>
          </a:r>
          <a:r>
            <a:rPr lang="en-US" sz="4200" kern="1200" dirty="0" smtClean="0"/>
            <a:t> – </a:t>
          </a:r>
          <a:r>
            <a:rPr lang="en-US" sz="4200" kern="1200" dirty="0" err="1" smtClean="0"/>
            <a:t>imenuje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samo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radnju</a:t>
          </a:r>
          <a:r>
            <a:rPr lang="en-US" sz="4200" kern="1200" dirty="0" smtClean="0"/>
            <a:t>, a ne </a:t>
          </a:r>
          <a:r>
            <a:rPr lang="en-US" sz="4200" kern="1200" dirty="0" err="1" smtClean="0"/>
            <a:t>kazuje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ni</a:t>
          </a:r>
          <a:r>
            <a:rPr lang="en-US" sz="4200" kern="1200" dirty="0" smtClean="0"/>
            <a:t> lice, </a:t>
          </a:r>
          <a:r>
            <a:rPr lang="en-US" sz="4200" kern="1200" dirty="0" err="1" smtClean="0"/>
            <a:t>ni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vr</a:t>
          </a:r>
          <a:r>
            <a:rPr lang="sr-Latn-ME" sz="4200" kern="1200" dirty="0" smtClean="0"/>
            <a:t>ij</a:t>
          </a:r>
          <a:r>
            <a:rPr lang="en-US" sz="4200" kern="1200" dirty="0" err="1" smtClean="0"/>
            <a:t>eme</a:t>
          </a:r>
          <a:r>
            <a:rPr lang="en-US" sz="4200" kern="1200" dirty="0" smtClean="0"/>
            <a:t>, </a:t>
          </a:r>
          <a:r>
            <a:rPr lang="en-US" sz="4200" kern="1200" dirty="0" err="1" smtClean="0"/>
            <a:t>ni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način</a:t>
          </a:r>
          <a:r>
            <a:rPr lang="en-US" sz="4200" kern="1200" dirty="0" smtClean="0"/>
            <a:t> </a:t>
          </a:r>
          <a:r>
            <a:rPr lang="en-US" sz="4200" kern="1200" dirty="0" err="1" smtClean="0"/>
            <a:t>vršenja</a:t>
          </a:r>
          <a:r>
            <a:rPr lang="en-US" sz="4200" kern="1200" dirty="0" smtClean="0"/>
            <a:t> radnje;</a:t>
          </a:r>
          <a:endParaRPr lang="en-US" sz="4200" kern="1200" dirty="0"/>
        </a:p>
      </dsp:txBody>
      <dsp:txXfrm>
        <a:off x="81560" y="525989"/>
        <a:ext cx="10352480" cy="1507639"/>
      </dsp:txXfrm>
    </dsp:sp>
    <dsp:sp modelId="{15997D52-3A62-46A3-9469-1C8A13A5ED5E}">
      <dsp:nvSpPr>
        <dsp:cNvPr id="0" name=""/>
        <dsp:cNvSpPr/>
      </dsp:nvSpPr>
      <dsp:spPr>
        <a:xfrm>
          <a:off x="0" y="2236149"/>
          <a:ext cx="10515600" cy="16707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4200" kern="1200" dirty="0" smtClean="0"/>
            <a:t>gledati</a:t>
          </a:r>
          <a:endParaRPr lang="en-US" sz="4200" kern="1200" dirty="0"/>
        </a:p>
      </dsp:txBody>
      <dsp:txXfrm>
        <a:off x="81560" y="2317709"/>
        <a:ext cx="10352480" cy="15076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1D375-E72F-48B5-A6E7-D31894FC352A}">
      <dsp:nvSpPr>
        <dsp:cNvPr id="0" name=""/>
        <dsp:cNvSpPr/>
      </dsp:nvSpPr>
      <dsp:spPr>
        <a:xfrm>
          <a:off x="0" y="62279"/>
          <a:ext cx="10515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2) glagolski prid</a:t>
          </a:r>
          <a:r>
            <a:rPr lang="sr-Latn-ME" sz="3200" kern="1200" smtClean="0"/>
            <a:t>j</a:t>
          </a:r>
          <a:r>
            <a:rPr lang="en-US" sz="3200" kern="1200" smtClean="0"/>
            <a:t>ev radni – označava radnju koja se vršila ili izvršila u prošlosti;</a:t>
          </a:r>
          <a:endParaRPr lang="en-US" sz="3200" kern="1200"/>
        </a:p>
      </dsp:txBody>
      <dsp:txXfrm>
        <a:off x="62141" y="124420"/>
        <a:ext cx="10391318" cy="1148678"/>
      </dsp:txXfrm>
    </dsp:sp>
    <dsp:sp modelId="{70EDF0BD-A7ED-473D-956F-D3E9FB267914}">
      <dsp:nvSpPr>
        <dsp:cNvPr id="0" name=""/>
        <dsp:cNvSpPr/>
      </dsp:nvSpPr>
      <dsp:spPr>
        <a:xfrm>
          <a:off x="0" y="1427399"/>
          <a:ext cx="10515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ima samo treće lice (jedn. / mn.):</a:t>
          </a:r>
          <a:endParaRPr lang="en-US" sz="3200" kern="1200"/>
        </a:p>
      </dsp:txBody>
      <dsp:txXfrm>
        <a:off x="62141" y="1489540"/>
        <a:ext cx="10391318" cy="1148678"/>
      </dsp:txXfrm>
    </dsp:sp>
    <dsp:sp modelId="{19266895-C884-48F1-84ED-D38F190428D3}">
      <dsp:nvSpPr>
        <dsp:cNvPr id="0" name=""/>
        <dsp:cNvSpPr/>
      </dsp:nvSpPr>
      <dsp:spPr>
        <a:xfrm>
          <a:off x="0" y="2792519"/>
          <a:ext cx="10515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– muški rod: gledao / gledali,</a:t>
          </a:r>
          <a:endParaRPr lang="en-US" sz="3200" kern="1200"/>
        </a:p>
      </dsp:txBody>
      <dsp:txXfrm>
        <a:off x="62141" y="2854660"/>
        <a:ext cx="10391318" cy="1148678"/>
      </dsp:txXfrm>
    </dsp:sp>
    <dsp:sp modelId="{55F38320-CD9C-4076-8E6C-06024E260DA2}">
      <dsp:nvSpPr>
        <dsp:cNvPr id="0" name=""/>
        <dsp:cNvSpPr/>
      </dsp:nvSpPr>
      <dsp:spPr>
        <a:xfrm>
          <a:off x="0" y="4157640"/>
          <a:ext cx="10515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– ženski rod: gledala / gledale,</a:t>
          </a:r>
          <a:endParaRPr lang="en-US" sz="3200" kern="1200"/>
        </a:p>
      </dsp:txBody>
      <dsp:txXfrm>
        <a:off x="62141" y="4219781"/>
        <a:ext cx="10391318" cy="1148678"/>
      </dsp:txXfrm>
    </dsp:sp>
    <dsp:sp modelId="{7464F3E6-B555-498C-B74C-383A5FE51998}">
      <dsp:nvSpPr>
        <dsp:cNvPr id="0" name=""/>
        <dsp:cNvSpPr/>
      </dsp:nvSpPr>
      <dsp:spPr>
        <a:xfrm>
          <a:off x="0" y="5522760"/>
          <a:ext cx="10515600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– srednji rod: gledalo / gledala.</a:t>
          </a:r>
          <a:endParaRPr lang="en-US" sz="3200" kern="1200"/>
        </a:p>
      </dsp:txBody>
      <dsp:txXfrm>
        <a:off x="62141" y="5584901"/>
        <a:ext cx="10391318" cy="11486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FAEE7-2F99-45EA-B771-B2E1255B8E39}">
      <dsp:nvSpPr>
        <dsp:cNvPr id="0" name=""/>
        <dsp:cNvSpPr/>
      </dsp:nvSpPr>
      <dsp:spPr>
        <a:xfrm>
          <a:off x="0" y="0"/>
          <a:ext cx="5032375" cy="503237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5FE3C4-89AB-4A55-B297-CC80B30BA56B}">
      <dsp:nvSpPr>
        <dsp:cNvPr id="0" name=""/>
        <dsp:cNvSpPr/>
      </dsp:nvSpPr>
      <dsp:spPr>
        <a:xfrm>
          <a:off x="2516187" y="0"/>
          <a:ext cx="9675812" cy="503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3) glagolski prid</a:t>
          </a:r>
          <a:r>
            <a:rPr lang="sr-Latn-ME" sz="2200" kern="1200" smtClean="0"/>
            <a:t>j</a:t>
          </a:r>
          <a:r>
            <a:rPr lang="en-US" sz="2200" kern="1200" smtClean="0"/>
            <a:t>ev trpni – označava da je na nekome ili nečemu vršena ili izvršena neka radnja;</a:t>
          </a:r>
          <a:endParaRPr lang="en-US" sz="2200" kern="1200"/>
        </a:p>
      </dsp:txBody>
      <dsp:txXfrm>
        <a:off x="2516187" y="0"/>
        <a:ext cx="9675812" cy="805179"/>
      </dsp:txXfrm>
    </dsp:sp>
    <dsp:sp modelId="{CD1865F0-1470-4EBA-B47E-5063A31D050F}">
      <dsp:nvSpPr>
        <dsp:cNvPr id="0" name=""/>
        <dsp:cNvSpPr/>
      </dsp:nvSpPr>
      <dsp:spPr>
        <a:xfrm>
          <a:off x="528399" y="805180"/>
          <a:ext cx="3975576" cy="397557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4D483-7BA8-4296-BA47-A3DC8027B5D7}">
      <dsp:nvSpPr>
        <dsp:cNvPr id="0" name=""/>
        <dsp:cNvSpPr/>
      </dsp:nvSpPr>
      <dsp:spPr>
        <a:xfrm>
          <a:off x="2516187" y="805180"/>
          <a:ext cx="9675812" cy="39755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a) ima samo treće lice (jedn. / mn.):</a:t>
          </a:r>
          <a:endParaRPr lang="en-US" sz="2200" kern="1200"/>
        </a:p>
      </dsp:txBody>
      <dsp:txXfrm>
        <a:off x="2516187" y="805180"/>
        <a:ext cx="9675812" cy="805179"/>
      </dsp:txXfrm>
    </dsp:sp>
    <dsp:sp modelId="{BA73B991-1E70-4F6C-B8B2-CD721FFDF209}">
      <dsp:nvSpPr>
        <dsp:cNvPr id="0" name=""/>
        <dsp:cNvSpPr/>
      </dsp:nvSpPr>
      <dsp:spPr>
        <a:xfrm>
          <a:off x="1056798" y="1610360"/>
          <a:ext cx="2918777" cy="29187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B6B7C-E9A9-4C0D-915E-10D80E76D58E}">
      <dsp:nvSpPr>
        <dsp:cNvPr id="0" name=""/>
        <dsp:cNvSpPr/>
      </dsp:nvSpPr>
      <dsp:spPr>
        <a:xfrm>
          <a:off x="2516187" y="1610360"/>
          <a:ext cx="9675812" cy="29187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– muški rod: gledan / gledani,</a:t>
          </a:r>
          <a:endParaRPr lang="en-US" sz="2200" kern="1200"/>
        </a:p>
      </dsp:txBody>
      <dsp:txXfrm>
        <a:off x="2516187" y="1610360"/>
        <a:ext cx="9675812" cy="805180"/>
      </dsp:txXfrm>
    </dsp:sp>
    <dsp:sp modelId="{445B0A56-5860-4463-9242-797A307B3D4B}">
      <dsp:nvSpPr>
        <dsp:cNvPr id="0" name=""/>
        <dsp:cNvSpPr/>
      </dsp:nvSpPr>
      <dsp:spPr>
        <a:xfrm>
          <a:off x="1585198" y="2415540"/>
          <a:ext cx="1861978" cy="186197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C1255-BDBA-4506-BD93-289E03B961AC}">
      <dsp:nvSpPr>
        <dsp:cNvPr id="0" name=""/>
        <dsp:cNvSpPr/>
      </dsp:nvSpPr>
      <dsp:spPr>
        <a:xfrm>
          <a:off x="2516187" y="2415540"/>
          <a:ext cx="9675812" cy="18619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– ženski rod: gledana / gledane,</a:t>
          </a:r>
          <a:endParaRPr lang="en-US" sz="2200" kern="1200"/>
        </a:p>
      </dsp:txBody>
      <dsp:txXfrm>
        <a:off x="2516187" y="2415540"/>
        <a:ext cx="9675812" cy="805180"/>
      </dsp:txXfrm>
    </dsp:sp>
    <dsp:sp modelId="{BDC5875E-B6FC-4B47-AEF5-AA517F42634B}">
      <dsp:nvSpPr>
        <dsp:cNvPr id="0" name=""/>
        <dsp:cNvSpPr/>
      </dsp:nvSpPr>
      <dsp:spPr>
        <a:xfrm>
          <a:off x="2113597" y="3220720"/>
          <a:ext cx="805180" cy="8051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11D77-8C9A-4338-B154-0B2C8AC6843C}">
      <dsp:nvSpPr>
        <dsp:cNvPr id="0" name=""/>
        <dsp:cNvSpPr/>
      </dsp:nvSpPr>
      <dsp:spPr>
        <a:xfrm>
          <a:off x="2516187" y="3220720"/>
          <a:ext cx="9675812" cy="8051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– srednji rod: gledano / gledana.</a:t>
          </a:r>
          <a:endParaRPr lang="en-US" sz="2200" kern="1200"/>
        </a:p>
      </dsp:txBody>
      <dsp:txXfrm>
        <a:off x="2516187" y="3220720"/>
        <a:ext cx="9675812" cy="8051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6A711-C6D5-4921-BBB8-E62B092B94CF}">
      <dsp:nvSpPr>
        <dsp:cNvPr id="0" name=""/>
        <dsp:cNvSpPr/>
      </dsp:nvSpPr>
      <dsp:spPr>
        <a:xfrm>
          <a:off x="0" y="16681"/>
          <a:ext cx="6812280" cy="68122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C6D91-0ABA-40A0-906D-A9FD155DB391}">
      <dsp:nvSpPr>
        <dsp:cNvPr id="0" name=""/>
        <dsp:cNvSpPr/>
      </dsp:nvSpPr>
      <dsp:spPr>
        <a:xfrm>
          <a:off x="3406140" y="16681"/>
          <a:ext cx="7947660" cy="68122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smtClean="0"/>
            <a:t>4) glagolski prilog prošli – označava radnju koja se izvršila pr</a:t>
          </a:r>
          <a:r>
            <a:rPr lang="sr-Latn-ME" sz="4200" kern="1200" smtClean="0"/>
            <a:t>ij</a:t>
          </a:r>
          <a:r>
            <a:rPr lang="en-US" sz="4200" kern="1200" smtClean="0"/>
            <a:t>e neke druge radnje, tj. izriče radnju koja se dogodila pr</a:t>
          </a:r>
          <a:r>
            <a:rPr lang="sr-Latn-ME" sz="4200" kern="1200" smtClean="0"/>
            <a:t>ij</a:t>
          </a:r>
          <a:r>
            <a:rPr lang="en-US" sz="4200" kern="1200" smtClean="0"/>
            <a:t>e radnje predikata;</a:t>
          </a:r>
          <a:endParaRPr lang="en-US" sz="4200" kern="1200"/>
        </a:p>
      </dsp:txBody>
      <dsp:txXfrm>
        <a:off x="3406140" y="16681"/>
        <a:ext cx="7947660" cy="3235833"/>
      </dsp:txXfrm>
    </dsp:sp>
    <dsp:sp modelId="{9458273C-B8BD-4D32-A1FE-8FF7E8F158A2}">
      <dsp:nvSpPr>
        <dsp:cNvPr id="0" name=""/>
        <dsp:cNvSpPr/>
      </dsp:nvSpPr>
      <dsp:spPr>
        <a:xfrm>
          <a:off x="1788223" y="3252514"/>
          <a:ext cx="3235833" cy="323583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A6230-CF15-4143-A6CB-6F50CCFA2836}">
      <dsp:nvSpPr>
        <dsp:cNvPr id="0" name=""/>
        <dsp:cNvSpPr/>
      </dsp:nvSpPr>
      <dsp:spPr>
        <a:xfrm>
          <a:off x="3406140" y="3252514"/>
          <a:ext cx="7947660" cy="32358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smtClean="0"/>
            <a:t>) za sva tri lica i roda i oba broja – gledavši.</a:t>
          </a:r>
          <a:endParaRPr lang="en-US" sz="4200" kern="1200"/>
        </a:p>
      </dsp:txBody>
      <dsp:txXfrm>
        <a:off x="3406140" y="3252514"/>
        <a:ext cx="7947660" cy="32358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E3C1F-AD1F-41F6-B53E-82BE51C2FB2C}">
      <dsp:nvSpPr>
        <dsp:cNvPr id="0" name=""/>
        <dsp:cNvSpPr/>
      </dsp:nvSpPr>
      <dsp:spPr>
        <a:xfrm>
          <a:off x="0" y="0"/>
          <a:ext cx="6858000" cy="6858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EC498-3089-422D-99FA-3A2B83A2DE7A}">
      <dsp:nvSpPr>
        <dsp:cNvPr id="0" name=""/>
        <dsp:cNvSpPr/>
      </dsp:nvSpPr>
      <dsp:spPr>
        <a:xfrm>
          <a:off x="3429000" y="0"/>
          <a:ext cx="8762999" cy="685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5) glagolski prilog sadašnji – označava radnju koja se vrši u isto vr</a:t>
          </a:r>
          <a:r>
            <a:rPr lang="sr-Latn-ME" sz="3300" kern="1200" smtClean="0"/>
            <a:t>ij</a:t>
          </a:r>
          <a:r>
            <a:rPr lang="en-US" sz="3300" kern="1200" smtClean="0"/>
            <a:t>eme kad i neka druga radnja, tj. izriče radnju istovremenu radnji predikata</a:t>
          </a:r>
          <a:endParaRPr lang="en-US" sz="3300" kern="1200"/>
        </a:p>
      </dsp:txBody>
      <dsp:txXfrm>
        <a:off x="3429000" y="0"/>
        <a:ext cx="8762999" cy="2057404"/>
      </dsp:txXfrm>
    </dsp:sp>
    <dsp:sp modelId="{A0853D65-7C3F-4A7B-ADD0-62A6561FFC7C}">
      <dsp:nvSpPr>
        <dsp:cNvPr id="0" name=""/>
        <dsp:cNvSpPr/>
      </dsp:nvSpPr>
      <dsp:spPr>
        <a:xfrm>
          <a:off x="1200152" y="2057404"/>
          <a:ext cx="4457695" cy="445769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8F8EA-F9E8-4C23-999A-7A33C32C16D0}">
      <dsp:nvSpPr>
        <dsp:cNvPr id="0" name=""/>
        <dsp:cNvSpPr/>
      </dsp:nvSpPr>
      <dsp:spPr>
        <a:xfrm>
          <a:off x="3429000" y="2057404"/>
          <a:ext cx="8762999" cy="44576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) za sva tri lica i roda i oba broja – gledajući.</a:t>
          </a:r>
          <a:endParaRPr lang="en-US" sz="3300" kern="1200"/>
        </a:p>
      </dsp:txBody>
      <dsp:txXfrm>
        <a:off x="3429000" y="2057404"/>
        <a:ext cx="8762999" cy="2057397"/>
      </dsp:txXfrm>
    </dsp:sp>
    <dsp:sp modelId="{14B21599-D138-4A6A-B4D8-C35377DBE60B}">
      <dsp:nvSpPr>
        <dsp:cNvPr id="0" name=""/>
        <dsp:cNvSpPr/>
      </dsp:nvSpPr>
      <dsp:spPr>
        <a:xfrm>
          <a:off x="2400301" y="4114802"/>
          <a:ext cx="2057397" cy="20573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18948-45F3-4FD3-AC6B-911926099874}">
      <dsp:nvSpPr>
        <dsp:cNvPr id="0" name=""/>
        <dsp:cNvSpPr/>
      </dsp:nvSpPr>
      <dsp:spPr>
        <a:xfrm>
          <a:off x="3429000" y="4114802"/>
          <a:ext cx="8762999" cy="20573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3429000" y="4114802"/>
        <a:ext cx="8762999" cy="20573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88BD1-AFE8-4641-884D-E90F0E6141C0}">
      <dsp:nvSpPr>
        <dsp:cNvPr id="0" name=""/>
        <dsp:cNvSpPr/>
      </dsp:nvSpPr>
      <dsp:spPr>
        <a:xfrm>
          <a:off x="2379129" y="101"/>
          <a:ext cx="5757341" cy="13253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ME" sz="5600" kern="1200" dirty="0" smtClean="0"/>
            <a:t>Lični glagolski oblici</a:t>
          </a:r>
          <a:endParaRPr lang="en-US" sz="5600" kern="1200" dirty="0"/>
        </a:p>
      </dsp:txBody>
      <dsp:txXfrm>
        <a:off x="2379129" y="101"/>
        <a:ext cx="5757341" cy="13253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653DB-4B65-49A0-A1D4-1D1B79CFA4CB}">
      <dsp:nvSpPr>
        <dsp:cNvPr id="0" name=""/>
        <dsp:cNvSpPr/>
      </dsp:nvSpPr>
      <dsp:spPr>
        <a:xfrm>
          <a:off x="912669" y="3103"/>
          <a:ext cx="8690260" cy="43451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smtClean="0"/>
            <a:t>Ličnih glagolskih oblika ima devet, a d</a:t>
          </a:r>
          <a:r>
            <a:rPr lang="sr-Latn-ME" sz="3800" kern="1200" smtClean="0"/>
            <a:t>ij</a:t>
          </a:r>
          <a:r>
            <a:rPr lang="en-US" sz="3800" kern="1200" smtClean="0"/>
            <a:t>ele se na vremena (oblici koji imaju vremenska značenja – označavaju prošlo, sadašnje i buduće vr</a:t>
          </a:r>
          <a:r>
            <a:rPr lang="sr-Latn-ME" sz="3800" kern="1200" smtClean="0"/>
            <a:t>ij</a:t>
          </a:r>
          <a:r>
            <a:rPr lang="en-US" sz="3800" kern="1200" smtClean="0"/>
            <a:t>eme; ima ih sedam) i načine (oblici koji nemaju vremenska značenja, već označavaju neku neostvarenu radnju; ima ih dva). U ovu grupu glagolskih oblika spadaju:</a:t>
          </a:r>
          <a:endParaRPr lang="en-US" sz="3800" kern="1200"/>
        </a:p>
      </dsp:txBody>
      <dsp:txXfrm>
        <a:off x="912669" y="3103"/>
        <a:ext cx="8690260" cy="4345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9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8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6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1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0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5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8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7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2B3B6-EBC6-4F9D-AAE7-E87A0D4094F9}" type="datetimeFigureOut">
              <a:rPr lang="en-US" smtClean="0"/>
              <a:t>25-Feb-18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34E40-AABF-4C02-A82F-582C8B10A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052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72052523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8525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8436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652753"/>
              </p:ext>
            </p:extLst>
          </p:nvPr>
        </p:nvGraphicFramePr>
        <p:xfrm>
          <a:off x="0" y="0"/>
          <a:ext cx="1231053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022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6825707"/>
              </p:ext>
            </p:extLst>
          </p:nvPr>
        </p:nvGraphicFramePr>
        <p:xfrm>
          <a:off x="-118533" y="0"/>
          <a:ext cx="1231053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074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398409"/>
              </p:ext>
            </p:extLst>
          </p:nvPr>
        </p:nvGraphicFramePr>
        <p:xfrm>
          <a:off x="838199" y="0"/>
          <a:ext cx="1147233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362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160136"/>
              </p:ext>
            </p:extLst>
          </p:nvPr>
        </p:nvGraphicFramePr>
        <p:xfrm>
          <a:off x="838200" y="0"/>
          <a:ext cx="113538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529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996226"/>
              </p:ext>
            </p:extLst>
          </p:nvPr>
        </p:nvGraphicFramePr>
        <p:xfrm>
          <a:off x="838200" y="0"/>
          <a:ext cx="10515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13538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US" dirty="0"/>
              <a:t>6) futur I (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/>
              <a:t>) – prost (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sr-Latn-ME" dirty="0" smtClean="0"/>
              <a:t>ij</a:t>
            </a:r>
            <a:r>
              <a:rPr lang="en-US" dirty="0" smtClean="0"/>
              <a:t>č </a:t>
            </a:r>
            <a:r>
              <a:rPr lang="en-US" dirty="0"/>
              <a:t>– </a:t>
            </a:r>
            <a:r>
              <a:rPr lang="en-US" dirty="0" err="1"/>
              <a:t>napisaću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(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ćeš</a:t>
            </a:r>
            <a:r>
              <a:rPr lang="en-US" dirty="0"/>
              <a:t>) glagolski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radnju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trenutka</a:t>
            </a:r>
            <a:r>
              <a:rPr lang="en-US" dirty="0"/>
              <a:t> </a:t>
            </a:r>
            <a:r>
              <a:rPr lang="en-US" dirty="0" err="1"/>
              <a:t>govorenja</a:t>
            </a:r>
            <a:r>
              <a:rPr lang="en-US" dirty="0"/>
              <a:t> o </a:t>
            </a:r>
            <a:r>
              <a:rPr lang="en-US" dirty="0" err="1"/>
              <a:t>njoj</a:t>
            </a:r>
            <a:r>
              <a:rPr lang="en-US" dirty="0" smtClean="0"/>
              <a:t>;</a:t>
            </a:r>
            <a:endParaRPr lang="sr-Latn-ME" dirty="0" smtClean="0"/>
          </a:p>
          <a:p>
            <a:r>
              <a:rPr lang="en-US" dirty="0"/>
              <a:t>6) Futur I (jedn. / </a:t>
            </a:r>
            <a:r>
              <a:rPr lang="en-US" dirty="0" err="1"/>
              <a:t>mn</a:t>
            </a:r>
            <a:r>
              <a:rPr lang="en-US" dirty="0"/>
              <a:t>.):</a:t>
            </a:r>
          </a:p>
          <a:p>
            <a:r>
              <a:rPr lang="en-US" dirty="0"/>
              <a:t>1. </a:t>
            </a:r>
            <a:r>
              <a:rPr lang="en-US" dirty="0" err="1"/>
              <a:t>gledaću</a:t>
            </a:r>
            <a:r>
              <a:rPr lang="en-US" dirty="0"/>
              <a:t> / </a:t>
            </a:r>
            <a:r>
              <a:rPr lang="en-US" dirty="0" err="1"/>
              <a:t>gledaćemo</a:t>
            </a:r>
            <a:r>
              <a:rPr lang="en-US" dirty="0"/>
              <a:t>,</a:t>
            </a:r>
          </a:p>
          <a:p>
            <a:r>
              <a:rPr lang="en-US" dirty="0"/>
              <a:t>2. </a:t>
            </a:r>
            <a:r>
              <a:rPr lang="en-US" dirty="0" err="1"/>
              <a:t>gledaćeš</a:t>
            </a:r>
            <a:r>
              <a:rPr lang="en-US" dirty="0"/>
              <a:t> / </a:t>
            </a:r>
            <a:r>
              <a:rPr lang="en-US" dirty="0" err="1"/>
              <a:t>gledaćete</a:t>
            </a:r>
            <a:r>
              <a:rPr lang="en-US" dirty="0"/>
              <a:t>,</a:t>
            </a:r>
          </a:p>
          <a:p>
            <a:r>
              <a:rPr lang="en-US" dirty="0"/>
              <a:t>3. </a:t>
            </a:r>
            <a:r>
              <a:rPr lang="en-US" dirty="0" err="1"/>
              <a:t>gledaće</a:t>
            </a:r>
            <a:r>
              <a:rPr lang="en-US" dirty="0"/>
              <a:t> / </a:t>
            </a:r>
            <a:r>
              <a:rPr lang="en-US" dirty="0" err="1"/>
              <a:t>gledaće</a:t>
            </a:r>
            <a:r>
              <a:rPr lang="en-US" dirty="0"/>
              <a:t>;</a:t>
            </a:r>
          </a:p>
          <a:p>
            <a:r>
              <a:rPr lang="en-US" dirty="0" err="1"/>
              <a:t>ili</a:t>
            </a:r>
            <a:r>
              <a:rPr lang="en-US" dirty="0"/>
              <a:t>,</a:t>
            </a:r>
          </a:p>
          <a:p>
            <a:r>
              <a:rPr lang="en-US" dirty="0"/>
              <a:t>1. ja </a:t>
            </a:r>
            <a:r>
              <a:rPr lang="en-US" dirty="0" err="1"/>
              <a:t>ću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 / mi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,</a:t>
            </a:r>
          </a:p>
          <a:p>
            <a:r>
              <a:rPr lang="en-US" dirty="0"/>
              <a:t>2.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ćeš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 / vi </a:t>
            </a:r>
            <a:r>
              <a:rPr lang="en-US" dirty="0" err="1"/>
              <a:t>ćete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,</a:t>
            </a:r>
          </a:p>
          <a:p>
            <a:r>
              <a:rPr lang="en-US" dirty="0"/>
              <a:t>3. on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 /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gledati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4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557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772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1182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884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319248"/>
              </p:ext>
            </p:extLst>
          </p:nvPr>
        </p:nvGraphicFramePr>
        <p:xfrm>
          <a:off x="682558" y="112523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70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U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šem</a:t>
            </a:r>
            <a:r>
              <a:rPr lang="en-US" sz="3600" dirty="0" smtClean="0"/>
              <a:t> </a:t>
            </a:r>
            <a:r>
              <a:rPr lang="en-US" sz="3600" dirty="0" err="1"/>
              <a:t>jeziku</a:t>
            </a:r>
            <a:r>
              <a:rPr lang="en-US" sz="3600" dirty="0"/>
              <a:t> </a:t>
            </a:r>
            <a:r>
              <a:rPr lang="en-US" sz="3600" dirty="0" err="1"/>
              <a:t>postoji</a:t>
            </a:r>
            <a:r>
              <a:rPr lang="en-US" sz="3600" dirty="0"/>
              <a:t> 14 </a:t>
            </a:r>
            <a:r>
              <a:rPr lang="en-US" sz="3600" dirty="0" err="1"/>
              <a:t>glagolskih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, </a:t>
            </a:r>
            <a:r>
              <a:rPr lang="en-US" sz="3600" dirty="0" err="1"/>
              <a:t>koji</a:t>
            </a:r>
            <a:r>
              <a:rPr lang="en-US" sz="3600" dirty="0"/>
              <a:t> se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načinu</a:t>
            </a:r>
            <a:r>
              <a:rPr lang="en-US" sz="3600" dirty="0"/>
              <a:t> </a:t>
            </a:r>
            <a:r>
              <a:rPr lang="en-US" sz="3600" dirty="0" err="1"/>
              <a:t>građenja</a:t>
            </a:r>
            <a:r>
              <a:rPr lang="en-US" sz="3600" dirty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ele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proste</a:t>
            </a:r>
            <a:r>
              <a:rPr lang="en-US" sz="3600" dirty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 </a:t>
            </a:r>
            <a:r>
              <a:rPr lang="en-US" sz="3600" dirty="0" err="1" smtClean="0"/>
              <a:t>složene</a:t>
            </a:r>
            <a:r>
              <a:rPr lang="en-US" sz="3600" dirty="0"/>
              <a:t>, a </a:t>
            </a:r>
            <a:r>
              <a:rPr lang="en-US" sz="3600" dirty="0" err="1"/>
              <a:t>prema</a:t>
            </a:r>
            <a:r>
              <a:rPr lang="en-US" sz="3600" dirty="0"/>
              <a:t> tome da li </a:t>
            </a:r>
            <a:r>
              <a:rPr lang="en-US" sz="3600" dirty="0" err="1"/>
              <a:t>razlikuju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nelične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lične</a:t>
            </a:r>
            <a:r>
              <a:rPr lang="en-US" sz="3600" dirty="0"/>
              <a:t>.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177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5439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354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4905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40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Nelični glagolski </a:t>
            </a:r>
            <a:r>
              <a:rPr lang="en-US" dirty="0" err="1"/>
              <a:t>oblici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Ovi</a:t>
            </a:r>
            <a:r>
              <a:rPr lang="en-US" sz="3200" dirty="0"/>
              <a:t> glagolski </a:t>
            </a:r>
            <a:r>
              <a:rPr lang="en-US" sz="3200" dirty="0" err="1"/>
              <a:t>oblici</a:t>
            </a:r>
            <a:r>
              <a:rPr lang="en-US" sz="3200" dirty="0"/>
              <a:t> se ne </a:t>
            </a:r>
            <a:r>
              <a:rPr lang="en-US" sz="3200" dirty="0" smtClean="0"/>
              <a:t>m</a:t>
            </a:r>
            <a:r>
              <a:rPr lang="sr-Latn-ME" sz="3200" dirty="0" smtClean="0"/>
              <a:t>ij</a:t>
            </a:r>
            <a:r>
              <a:rPr lang="en-US" sz="3200" dirty="0" err="1" smtClean="0"/>
              <a:t>enjaju</a:t>
            </a:r>
            <a:r>
              <a:rPr lang="en-US" sz="3200" dirty="0" smtClean="0"/>
              <a:t>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licima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nemaju</a:t>
            </a:r>
            <a:r>
              <a:rPr lang="en-US" sz="3200" dirty="0"/>
              <a:t> </a:t>
            </a:r>
            <a:r>
              <a:rPr lang="en-US" sz="3200" dirty="0" err="1"/>
              <a:t>značenje</a:t>
            </a:r>
            <a:r>
              <a:rPr lang="en-US" sz="3200" dirty="0"/>
              <a:t> </a:t>
            </a:r>
            <a:r>
              <a:rPr lang="en-US" sz="3200" dirty="0" err="1"/>
              <a:t>predikativnosti</a:t>
            </a:r>
            <a:r>
              <a:rPr lang="en-US" sz="3200" dirty="0"/>
              <a:t> (</a:t>
            </a:r>
            <a:r>
              <a:rPr lang="en-US" sz="3200" dirty="0" err="1"/>
              <a:t>nisu</a:t>
            </a:r>
            <a:r>
              <a:rPr lang="en-US" sz="3200" dirty="0"/>
              <a:t> </a:t>
            </a:r>
            <a:r>
              <a:rPr lang="en-US" sz="3200" dirty="0" err="1"/>
              <a:t>predikati</a:t>
            </a:r>
            <a:r>
              <a:rPr lang="en-US" sz="3200" dirty="0"/>
              <a:t>). U </a:t>
            </a:r>
            <a:r>
              <a:rPr lang="en-US" sz="3200" dirty="0" err="1"/>
              <a:t>rečenici</a:t>
            </a:r>
            <a:r>
              <a:rPr lang="en-US" sz="3200" dirty="0"/>
              <a:t>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en-US" sz="3200" dirty="0" err="1"/>
              <a:t>glagolske</a:t>
            </a:r>
            <a:r>
              <a:rPr lang="en-US" sz="3200" dirty="0"/>
              <a:t> </a:t>
            </a:r>
            <a:r>
              <a:rPr lang="en-US" sz="3200" dirty="0" err="1"/>
              <a:t>odredbe</a:t>
            </a:r>
            <a:r>
              <a:rPr lang="en-US" sz="3200" dirty="0"/>
              <a:t> (adverbijali)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atributi</a:t>
            </a:r>
            <a:r>
              <a:rPr lang="en-US" sz="3200" dirty="0"/>
              <a:t>, a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biti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sintaksička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leksička</a:t>
            </a:r>
            <a:r>
              <a:rPr lang="en-US" sz="3200" dirty="0"/>
              <a:t> </a:t>
            </a:r>
            <a:r>
              <a:rPr lang="en-US" sz="3200" dirty="0" err="1"/>
              <a:t>dopuna</a:t>
            </a:r>
            <a:r>
              <a:rPr lang="en-US" sz="3200" dirty="0"/>
              <a:t>. </a:t>
            </a:r>
            <a:r>
              <a:rPr lang="en-US" sz="3200" dirty="0" err="1"/>
              <a:t>Svi</a:t>
            </a:r>
            <a:r>
              <a:rPr lang="en-US" sz="3200" dirty="0"/>
              <a:t> </a:t>
            </a:r>
            <a:r>
              <a:rPr lang="en-US" sz="3200" dirty="0" err="1"/>
              <a:t>nelični</a:t>
            </a:r>
            <a:r>
              <a:rPr lang="en-US" sz="3200" dirty="0"/>
              <a:t> glagolski </a:t>
            </a:r>
            <a:r>
              <a:rPr lang="en-US" sz="3200" dirty="0" err="1"/>
              <a:t>oblici</a:t>
            </a:r>
            <a:r>
              <a:rPr lang="en-US" sz="3200" dirty="0"/>
              <a:t> </a:t>
            </a:r>
            <a:r>
              <a:rPr lang="en-US" sz="3200" dirty="0" err="1"/>
              <a:t>spadaju</a:t>
            </a:r>
            <a:r>
              <a:rPr lang="en-US" sz="3200" dirty="0"/>
              <a:t> u </a:t>
            </a:r>
            <a:r>
              <a:rPr lang="en-US" sz="3200" dirty="0" err="1"/>
              <a:t>proste</a:t>
            </a:r>
            <a:r>
              <a:rPr lang="en-US" sz="3200" dirty="0"/>
              <a:t> </a:t>
            </a:r>
            <a:r>
              <a:rPr lang="en-US" sz="3200" dirty="0" err="1"/>
              <a:t>glagolske</a:t>
            </a:r>
            <a:r>
              <a:rPr lang="en-US" sz="3200" dirty="0"/>
              <a:t> </a:t>
            </a:r>
            <a:r>
              <a:rPr lang="en-US" sz="3200" dirty="0" err="1"/>
              <a:t>oblike</a:t>
            </a:r>
            <a:r>
              <a:rPr lang="en-US" sz="3200" dirty="0"/>
              <a:t>, a </a:t>
            </a:r>
            <a:r>
              <a:rPr lang="en-US" sz="3200" dirty="0" err="1"/>
              <a:t>ima</a:t>
            </a:r>
            <a:r>
              <a:rPr lang="en-US" sz="3200" dirty="0"/>
              <a:t> </a:t>
            </a:r>
            <a:r>
              <a:rPr lang="en-US" sz="3200" dirty="0" err="1"/>
              <a:t>ih</a:t>
            </a:r>
            <a:r>
              <a:rPr lang="en-US" sz="3200" dirty="0"/>
              <a:t> pet:</a:t>
            </a:r>
          </a:p>
        </p:txBody>
      </p:sp>
    </p:spTree>
    <p:extLst>
      <p:ext uri="{BB962C8B-B14F-4D97-AF65-F5344CB8AC3E}">
        <p14:creationId xmlns:p14="http://schemas.microsoft.com/office/powerpoint/2010/main" val="37713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Nelični glagolski </a:t>
            </a:r>
            <a:r>
              <a:rPr lang="en-US" dirty="0" err="1"/>
              <a:t>oblici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0822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82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515750"/>
              </p:ext>
            </p:extLst>
          </p:nvPr>
        </p:nvGraphicFramePr>
        <p:xfrm>
          <a:off x="838200" y="0"/>
          <a:ext cx="10515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11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Nelični glagolski </a:t>
            </a:r>
            <a:r>
              <a:rPr lang="en-US" dirty="0" err="1"/>
              <a:t>oblici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498143"/>
              </p:ext>
            </p:extLst>
          </p:nvPr>
        </p:nvGraphicFramePr>
        <p:xfrm>
          <a:off x="0" y="1825624"/>
          <a:ext cx="12192000" cy="503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705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441285"/>
              </p:ext>
            </p:extLst>
          </p:nvPr>
        </p:nvGraphicFramePr>
        <p:xfrm>
          <a:off x="294503" y="0"/>
          <a:ext cx="11353800" cy="6845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4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833457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57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1087</Words>
  <Application>Microsoft Office PowerPoint</Application>
  <PresentationFormat>Custom</PresentationFormat>
  <Paragraphs>75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Nelični glagolski oblici</vt:lpstr>
      <vt:lpstr>Nelični glagolski oblici</vt:lpstr>
      <vt:lpstr>PowerPoint Presentation</vt:lpstr>
      <vt:lpstr>Nelični glagolski oblici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Glagolski oblici</dc:title>
  <dc:creator>Sneza</dc:creator>
  <cp:lastModifiedBy>Korisnik</cp:lastModifiedBy>
  <cp:revision>8</cp:revision>
  <dcterms:created xsi:type="dcterms:W3CDTF">2018-02-15T10:06:05Z</dcterms:created>
  <dcterms:modified xsi:type="dcterms:W3CDTF">2018-02-25T15:13:13Z</dcterms:modified>
</cp:coreProperties>
</file>