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10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1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sr-Latn-ME" sz="3700"/>
              <a:t>Stepen čiji je izložilac cio broj</a:t>
            </a:r>
            <a:endParaRPr lang="en-U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sr-Latn-ME" sz="1800">
                <a:solidFill>
                  <a:srgbClr val="5792BA"/>
                </a:solidFill>
              </a:rPr>
              <a:t>VJEŽBANJE</a:t>
            </a:r>
            <a:endParaRPr lang="en-US" sz="180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5606-FD5A-425C-9FD6-A891338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1. Izračunati vrijednost izraza: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5BC41-299C-47BE-B2DB-EE8403A8A16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369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M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8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sr-Latn-ME" sz="28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sz="2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ME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r-Latn-ME" sz="2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=1+4</m:t>
                      </m:r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5BC41-299C-47BE-B2DB-EE8403A8A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A4B5BA6-DB2D-4211-8080-34D9C52D35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b="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b="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A4B5BA6-DB2D-4211-8080-34D9C52D3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8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EAEF-CEB6-4612-A652-DDCF1FE8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1792"/>
            <a:ext cx="10353762" cy="1261872"/>
          </a:xfrm>
        </p:spPr>
        <p:txBody>
          <a:bodyPr/>
          <a:lstStyle/>
          <a:p>
            <a:r>
              <a:rPr lang="sr-Latn-ME" dirty="0"/>
              <a:t>1. Izračunati vrijednost izraza: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834CE-170D-47AE-AFCA-9CF72E43A8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95743" y="1042781"/>
                <a:ext cx="4856841" cy="5563427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ME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ME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sr-Latn-ME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sr-Latn-M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sr-Latn-M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M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sr-Latn-M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ME" sz="24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sr-Latn-ME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sr-Latn-M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sr-Latn-M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ME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ME" sz="24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ME" sz="24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sr-Latn-ME" sz="24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ME" sz="24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sr-Latn-ME" sz="24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sr-Latn-M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r-Latn-M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ME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sr-Latn-M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ME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834CE-170D-47AE-AFCA-9CF72E43A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5743" y="1042781"/>
                <a:ext cx="4856841" cy="55634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B5EFD2-A82A-4681-9698-D8F7A5489C6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0676" y="1400590"/>
                <a:ext cx="4856841" cy="3622672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den>
                              </m:f>
                              <m:r>
                                <a:rPr lang="sr-Latn-M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ME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num>
                                <m:den>
                                  <m:r>
                                    <a:rPr lang="sr-Latn-ME" sz="2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ME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ME" sz="24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</m:e>
                            <m:sup>
                              <m:r>
                                <a:rPr lang="sr-Latn-ME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ME" sz="24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41</m:t>
                              </m:r>
                            </m:e>
                            <m:sup>
                              <m:r>
                                <a:rPr lang="sr-Latn-ME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ME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ME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5184</m:t>
                          </m:r>
                        </m:num>
                        <m:den>
                          <m:r>
                            <a:rPr lang="sr-Latn-ME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1681</m:t>
                          </m:r>
                        </m:den>
                      </m:f>
                    </m:oMath>
                  </m:oMathPara>
                </a14:m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:endParaRPr lang="sr-Latn-ME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B5EFD2-A82A-4681-9698-D8F7A5489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0676" y="1400590"/>
                <a:ext cx="4856841" cy="362267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F332-C57E-4E6F-B146-5663D928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1. Izračunati vrijednost izraza: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9E6B9E0-79B0-489C-BC0D-EBFC72008467}"/>
                  </a:ext>
                </a:extLst>
              </p:cNvPr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913795" y="1338470"/>
                <a:ext cx="3300984" cy="445273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ME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+0,2</m:t>
                          </m:r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sr-Latn-ME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9E6B9E0-79B0-489C-BC0D-EBFC72008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913795" y="1338470"/>
                <a:ext cx="3300984" cy="44527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04254-2A0A-416C-BAD6-A98852125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3512" y="1925705"/>
            <a:ext cx="3300984" cy="764783"/>
          </a:xfrm>
        </p:spPr>
        <p:txBody>
          <a:bodyPr>
            <a:noAutofit/>
          </a:bodyPr>
          <a:lstStyle/>
          <a:p>
            <a:pPr marL="36900" indent="0">
              <a:buNone/>
            </a:pPr>
            <a:endParaRPr lang="sr-Latn-M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sr-Latn-M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sr-Latn-M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sr-Latn-M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CEC1EB4-B31D-43ED-AE62-68D0531DDBDB}"/>
                  </a:ext>
                </a:extLst>
              </p:cNvPr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4441435" y="1470991"/>
                <a:ext cx="3300984" cy="4320209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sr-Latn-ME" sz="2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sr-Latn-ME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CEC1EB4-B31D-43ED-AE62-68D0531DD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4441435" y="1470991"/>
                <a:ext cx="3300984" cy="43202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E1ACBD46-BD90-48BD-AF64-DBA4C989B9C4}"/>
                  </a:ext>
                </a:extLst>
              </p:cNvPr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7966572" y="1470990"/>
                <a:ext cx="3300984" cy="4320209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ME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r-Latn-ME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ME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sr-Latn-ME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ME" sz="2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sr-Latn-M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E1ACBD46-BD90-48BD-AF64-DBA4C989B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7966572" y="1470990"/>
                <a:ext cx="3300984" cy="432020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7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etal tic-tac-toe game pieces">
            <a:extLst>
              <a:ext uri="{FF2B5EF4-FFF2-40B4-BE49-F238E27FC236}">
                <a16:creationId xmlns:a16="http://schemas.microsoft.com/office/drawing/2014/main" id="{89E01B74-3298-457C-B692-1F96780E3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8" r="23435"/>
          <a:stretch/>
        </p:blipFill>
        <p:spPr>
          <a:xfrm>
            <a:off x="-8622" y="10"/>
            <a:ext cx="5087059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11656D-310D-404C-A5C4-3381FDBB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965" y="180424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sr-Latn-ME" sz="3200" dirty="0"/>
              <a:t>2. Uprostiti izraze: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973B5F89-695C-4F72-BDF5-FC546717A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9139" y="1331297"/>
                <a:ext cx="4403596" cy="4058751"/>
              </a:xfrm>
            </p:spPr>
            <p:txBody>
              <a:bodyPr anchor="t">
                <a:noAutofit/>
              </a:bodyPr>
              <a:lstStyle/>
              <a:p>
                <a:pPr marL="36900" indent="0">
                  <a:buNone/>
                </a:pPr>
                <a:r>
                  <a:rPr lang="sr-Latn-ME" sz="28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sr-Latn-ME" sz="28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r-Latn-M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/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/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sr-Latn-ME" sz="2800" dirty="0"/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>
                    <a:ea typeface="Cambria Math" panose="02040503050406030204" pitchFamily="18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r-Latn-M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>
                    <a:ea typeface="Cambria Math" panose="02040503050406030204" pitchFamily="18" charset="0"/>
                  </a:rPr>
                  <a:t>h)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r-Latn-ME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M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973B5F89-695C-4F72-BDF5-FC546717A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139" y="1331297"/>
                <a:ext cx="4403596" cy="4058751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94C9-5953-434B-92AD-666060C8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3. Uprostiti izraz: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668FD-7150-40D2-A275-1EEC7E9AA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sr-Latn-ME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sr-Latn-ME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3600" b="0" i="1" dirty="0">
                  <a:latin typeface="Cambria Math" panose="02040503050406030204" pitchFamily="18" charset="0"/>
                </a:endParaRPr>
              </a:p>
              <a:p>
                <a:pPr marL="494100" indent="-457200">
                  <a:buAutoNum type="alphaLcParenR"/>
                </a:pPr>
                <a:endParaRPr lang="sr-Latn-ME" sz="3600" i="1" dirty="0">
                  <a:latin typeface="Cambria Math" panose="02040503050406030204" pitchFamily="18" charset="0"/>
                </a:endParaRPr>
              </a:p>
              <a:p>
                <a:pPr marL="494100" indent="-457200">
                  <a:buAutoNum type="alphaLcParenR"/>
                </a:pPr>
                <a:endParaRPr lang="sr-Latn-ME" sz="3600" i="1" dirty="0">
                  <a:latin typeface="Cambria Math" panose="02040503050406030204" pitchFamily="18" charset="0"/>
                </a:endParaRPr>
              </a:p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sr-Latn-ME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668FD-7150-40D2-A275-1EEC7E9AA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1EC6-B5DE-446B-A00F-2A1C3155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4. Uprostiti izraz: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0FF22-6798-4391-9C53-2921DAD4C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sr-Latn-ME" sz="28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Latn-M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r-Latn-ME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Latn-M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e>
                                  <m:sup>
                                    <m: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r-Latn-ME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endParaRPr lang="sr-Latn-ME" sz="2800" dirty="0"/>
              </a:p>
              <a:p>
                <a:pPr marL="494100" indent="-457200">
                  <a:buAutoNum type="alphaLcParenR"/>
                </a:pPr>
                <a:endParaRPr lang="sr-Latn-ME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0FF22-6798-4391-9C53-2921DAD4C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9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0B9-6BB3-411D-A27A-ED50DA3BDE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r-Latn-ME" dirty="0">
                <a:solidFill>
                  <a:schemeClr val="bg1"/>
                </a:solidFill>
              </a:rPr>
              <a:t>DOMAĆI ZADATAK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A4EDA-52E4-409E-AFB7-1409B8017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sr-Latn-ME" sz="2800" dirty="0">
                    <a:solidFill>
                      <a:schemeClr val="bg1"/>
                    </a:solidFill>
                  </a:rPr>
                  <a:t>Uprostiti izraz:</a:t>
                </a:r>
              </a:p>
              <a:p>
                <a:pPr marL="36900" indent="0">
                  <a:buNone/>
                </a:pPr>
                <a:r>
                  <a:rPr lang="sr-Latn-ME" sz="28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r-Latn-M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sr-Latn-M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>
                  <a:solidFill>
                    <a:schemeClr val="bg1"/>
                  </a:solidFill>
                </a:endParaRPr>
              </a:p>
              <a:p>
                <a:pPr marL="36900" indent="0">
                  <a:buNone/>
                </a:pPr>
                <a:endParaRPr lang="sr-Latn-ME" sz="2800" dirty="0">
                  <a:solidFill>
                    <a:schemeClr val="bg1"/>
                  </a:solidFill>
                </a:endParaRPr>
              </a:p>
              <a:p>
                <a:pPr marL="36900" indent="0">
                  <a:buNone/>
                </a:pPr>
                <a:r>
                  <a:rPr lang="sr-Latn-ME" sz="28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r-Latn-ME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sr-Latn-M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Latn-ME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Latn-ME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sr-Latn-ME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>
                  <a:solidFill>
                    <a:schemeClr val="bg1"/>
                  </a:solidFill>
                </a:endParaRPr>
              </a:p>
              <a:p>
                <a:pPr marL="36900" indent="0">
                  <a:buNone/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A4EDA-52E4-409E-AFB7-1409B8017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31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{52974D75-AC76-4CD0-9BB9-39260937C30B}tf11665031_win32</Template>
  <TotalTime>388</TotalTime>
  <Words>186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Nova</vt:lpstr>
      <vt:lpstr>Arial Nova Light</vt:lpstr>
      <vt:lpstr>Calibri</vt:lpstr>
      <vt:lpstr>Cambria Math</vt:lpstr>
      <vt:lpstr>Wingdings 2</vt:lpstr>
      <vt:lpstr>SlateVTI</vt:lpstr>
      <vt:lpstr>Stepen čiji je izložilac cio broj</vt:lpstr>
      <vt:lpstr>1. Izračunati vrijednost izraza:</vt:lpstr>
      <vt:lpstr>1. Izračunati vrijednost izraza:</vt:lpstr>
      <vt:lpstr>1. Izračunati vrijednost izraza:</vt:lpstr>
      <vt:lpstr>2. Uprostiti izraze:</vt:lpstr>
      <vt:lpstr>3. Uprostiti izraz:</vt:lpstr>
      <vt:lpstr>4. Uprostiti izraz:</vt:lpstr>
      <vt:lpstr>DOMAĆI 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Stepen čiji je izložilac cio broj</dc:title>
  <dc:creator>Scekic Jelena</dc:creator>
  <cp:lastModifiedBy>Scekic Jelena</cp:lastModifiedBy>
  <cp:revision>11</cp:revision>
  <dcterms:created xsi:type="dcterms:W3CDTF">2021-02-11T14:25:01Z</dcterms:created>
  <dcterms:modified xsi:type="dcterms:W3CDTF">2021-02-11T20:53:53Z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